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4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5.xml" ContentType="application/vnd.openxmlformats-officedocument.presentationml.notesSlide+xml"/>
  <Override PartName="/ppt/tags/tag22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2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Slides/notesSlide23.xml" ContentType="application/vnd.openxmlformats-officedocument.presentationml.notesSlide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3815" r:id="rId3"/>
    <p:sldId id="3816" r:id="rId4"/>
    <p:sldId id="2291" r:id="rId5"/>
    <p:sldId id="3504" r:id="rId6"/>
    <p:sldId id="3762" r:id="rId7"/>
    <p:sldId id="3596" r:id="rId8"/>
    <p:sldId id="3817" r:id="rId9"/>
    <p:sldId id="3607" r:id="rId10"/>
    <p:sldId id="2399" r:id="rId11"/>
    <p:sldId id="3780" r:id="rId12"/>
    <p:sldId id="3584" r:id="rId13"/>
    <p:sldId id="3818" r:id="rId14"/>
    <p:sldId id="3461" r:id="rId15"/>
    <p:sldId id="3475" r:id="rId16"/>
    <p:sldId id="3791" r:id="rId17"/>
    <p:sldId id="3812" r:id="rId18"/>
    <p:sldId id="3460" r:id="rId19"/>
    <p:sldId id="3819" r:id="rId20"/>
    <p:sldId id="2285" r:id="rId21"/>
    <p:sldId id="3594" r:id="rId22"/>
    <p:sldId id="3617" r:id="rId23"/>
    <p:sldId id="3505" r:id="rId24"/>
    <p:sldId id="3814" r:id="rId25"/>
    <p:sldId id="283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endParaRPr lang="zh-CN"/>
          </a:p>
        </c:rich>
      </c:tx>
      <c:layout>
        <c:manualLayout>
          <c:xMode val="edge"/>
          <c:yMode val="edge"/>
          <c:x val="0.49493712839466542"/>
          <c:y val="1.9316848786758805E-2"/>
        </c:manualLayout>
      </c:layout>
      <c:overlay val="0"/>
      <c:spPr>
        <a:noFill/>
        <a:ln w="25382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7.4683544303797506E-2"/>
          <c:y val="1.4858841010401203E-3"/>
          <c:w val="0.85189873417721562"/>
          <c:h val="1"/>
        </c:manualLayout>
      </c:layout>
      <c:pieChart>
        <c:varyColors val="0"/>
        <c:ser>
          <c:idx val="0"/>
          <c:order val="0"/>
          <c:spPr>
            <a:noFill/>
            <a:ln w="25382">
              <a:noFill/>
            </a:ln>
          </c:spPr>
          <c:dPt>
            <c:idx val="0"/>
            <c:bubble3D val="0"/>
            <c:spPr>
              <a:solidFill>
                <a:schemeClr val="accent1">
                  <a:lumMod val="50000"/>
                </a:schemeClr>
              </a:solidFill>
              <a:ln w="25382">
                <a:noFill/>
              </a:ln>
            </c:spPr>
            <c:extLst>
              <c:ext xmlns:c16="http://schemas.microsoft.com/office/drawing/2014/chart" uri="{C3380CC4-5D6E-409C-BE32-E72D297353CC}">
                <c16:uniqueId val="{00000001-B6E4-46AD-8629-A257CE914DE9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25382">
                <a:noFill/>
              </a:ln>
            </c:spPr>
            <c:extLst>
              <c:ext xmlns:c16="http://schemas.microsoft.com/office/drawing/2014/chart" uri="{C3380CC4-5D6E-409C-BE32-E72D297353CC}">
                <c16:uniqueId val="{00000003-B6E4-46AD-8629-A257CE914DE9}"/>
              </c:ext>
            </c:extLst>
          </c:dPt>
          <c:val>
            <c:numRef>
              <c:f>Sheet1!$B$2:$C$2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 xmlns:c16="http://schemas.microsoft.com/office/drawing/2014/chart"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Region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Sheet1!$B$1:$C$1</c15:sqref>
                        </c15:formulaRef>
                      </c:ext>
                    </c:extLst>
                    <c:strCache>
                      <c:ptCount val="2"/>
                      <c:pt idx="0">
                        <c:v>2013</c:v>
                      </c:pt>
                      <c:pt idx="1">
                        <c:v>2014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4-B6E4-46AD-8629-A257CE914D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25382">
          <a:noFill/>
        </a:ln>
      </c:spPr>
    </c:plotArea>
    <c:plotVisOnly val="1"/>
    <c:dispBlanksAs val="zero"/>
    <c:showDLblsOverMax val="0"/>
  </c:chart>
  <c:spPr>
    <a:noFill/>
    <a:ln>
      <a:noFill/>
    </a:ln>
  </c:spPr>
  <c:txPr>
    <a:bodyPr/>
    <a:lstStyle/>
    <a:p>
      <a:pPr>
        <a:defRPr sz="3003" b="0" i="0" u="none" strike="noStrike" baseline="0">
          <a:solidFill>
            <a:srgbClr val="000000"/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endParaRPr lang="zh-CN"/>
          </a:p>
        </c:rich>
      </c:tx>
      <c:layout>
        <c:manualLayout>
          <c:xMode val="edge"/>
          <c:yMode val="edge"/>
          <c:x val="0.49493702822030966"/>
          <c:y val="1.931677145008039E-2"/>
        </c:manualLayout>
      </c:layout>
      <c:overlay val="0"/>
      <c:spPr>
        <a:noFill/>
        <a:ln w="25414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7.4683544303797506E-2"/>
          <c:y val="1.4858841010401203E-3"/>
          <c:w val="0.85189873417721562"/>
          <c:h val="1"/>
        </c:manualLayout>
      </c:layout>
      <c:pieChart>
        <c:varyColors val="0"/>
        <c:ser>
          <c:idx val="0"/>
          <c:order val="0"/>
          <c:spPr>
            <a:solidFill>
              <a:schemeClr val="accent2"/>
            </a:solidFill>
            <a:ln w="25414">
              <a:noFill/>
            </a:ln>
          </c:spPr>
          <c:dPt>
            <c:idx val="0"/>
            <c:bubble3D val="0"/>
            <c:spPr>
              <a:solidFill>
                <a:schemeClr val="accent2">
                  <a:lumMod val="50000"/>
                </a:schemeClr>
              </a:solidFill>
              <a:ln w="25414">
                <a:noFill/>
              </a:ln>
            </c:spPr>
            <c:extLst>
              <c:ext xmlns:c16="http://schemas.microsoft.com/office/drawing/2014/chart" uri="{C3380CC4-5D6E-409C-BE32-E72D297353CC}">
                <c16:uniqueId val="{00000001-456C-4E57-9223-5712E43F7E76}"/>
              </c:ext>
            </c:extLst>
          </c:dPt>
          <c:val>
            <c:numRef>
              <c:f>Sheet1!$B$2:$C$2</c:f>
              <c:numCache>
                <c:formatCode>General</c:formatCode>
                <c:ptCount val="2"/>
                <c:pt idx="0">
                  <c:v>50</c:v>
                </c:pt>
                <c:pt idx="1">
                  <c:v>59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 xmlns:c16="http://schemas.microsoft.com/office/drawing/2014/chart"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Region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Sheet1!$B$1:$C$1</c15:sqref>
                        </c15:formulaRef>
                      </c:ext>
                    </c:extLst>
                    <c:strCache>
                      <c:ptCount val="2"/>
                      <c:pt idx="0">
                        <c:v>2013</c:v>
                      </c:pt>
                      <c:pt idx="1">
                        <c:v>2014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3-456C-4E57-9223-5712E43F7E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25414">
          <a:noFill/>
        </a:ln>
      </c:spPr>
    </c:plotArea>
    <c:plotVisOnly val="1"/>
    <c:dispBlanksAs val="zero"/>
    <c:showDLblsOverMax val="0"/>
  </c:chart>
  <c:spPr>
    <a:noFill/>
    <a:ln>
      <a:noFill/>
    </a:ln>
  </c:spPr>
  <c:txPr>
    <a:bodyPr/>
    <a:lstStyle/>
    <a:p>
      <a:pPr>
        <a:defRPr sz="3002" b="0" i="0" u="none" strike="noStrike" baseline="0">
          <a:solidFill>
            <a:srgbClr val="000000"/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endParaRPr lang="zh-CN"/>
          </a:p>
        </c:rich>
      </c:tx>
      <c:layout>
        <c:manualLayout>
          <c:xMode val="edge"/>
          <c:yMode val="edge"/>
          <c:x val="0.49493702822030966"/>
          <c:y val="1.931677145008039E-2"/>
        </c:manualLayout>
      </c:layout>
      <c:overlay val="0"/>
      <c:spPr>
        <a:noFill/>
        <a:ln w="25416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7.4683544303797506E-2"/>
          <c:y val="1.4858841010401203E-3"/>
          <c:w val="0.85189873417721562"/>
          <c:h val="1"/>
        </c:manualLayout>
      </c:layout>
      <c:pieChart>
        <c:varyColors val="0"/>
        <c:ser>
          <c:idx val="0"/>
          <c:order val="0"/>
          <c:spPr>
            <a:solidFill>
              <a:srgbClr val="2C2C2C"/>
            </a:solidFill>
            <a:ln w="25416">
              <a:noFill/>
            </a:ln>
          </c:spPr>
          <c:dPt>
            <c:idx val="0"/>
            <c:bubble3D val="0"/>
            <c:spPr>
              <a:solidFill>
                <a:schemeClr val="accent3">
                  <a:lumMod val="50000"/>
                </a:schemeClr>
              </a:solidFill>
              <a:ln w="25416">
                <a:noFill/>
              </a:ln>
            </c:spPr>
            <c:extLst>
              <c:ext xmlns:c16="http://schemas.microsoft.com/office/drawing/2014/chart" uri="{C3380CC4-5D6E-409C-BE32-E72D297353CC}">
                <c16:uniqueId val="{00000001-FE13-41DA-9772-84D66261E82C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25416">
                <a:noFill/>
              </a:ln>
            </c:spPr>
            <c:extLst>
              <c:ext xmlns:c16="http://schemas.microsoft.com/office/drawing/2014/chart" uri="{C3380CC4-5D6E-409C-BE32-E72D297353CC}">
                <c16:uniqueId val="{00000003-FE13-41DA-9772-84D66261E82C}"/>
              </c:ext>
            </c:extLst>
          </c:dPt>
          <c:val>
            <c:numRef>
              <c:f>Sheet1!$B$2:$C$2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 xmlns:c16="http://schemas.microsoft.com/office/drawing/2014/chart"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Region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Sheet1!$B$1:$C$1</c15:sqref>
                        </c15:formulaRef>
                      </c:ext>
                    </c:extLst>
                    <c:strCache>
                      <c:ptCount val="2"/>
                      <c:pt idx="0">
                        <c:v>2013</c:v>
                      </c:pt>
                      <c:pt idx="1">
                        <c:v>2014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4-FE13-41DA-9772-84D66261E8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25416">
          <a:noFill/>
        </a:ln>
      </c:spPr>
    </c:plotArea>
    <c:plotVisOnly val="1"/>
    <c:dispBlanksAs val="zero"/>
    <c:showDLblsOverMax val="0"/>
  </c:chart>
  <c:spPr>
    <a:noFill/>
    <a:ln>
      <a:noFill/>
    </a:ln>
  </c:spPr>
  <c:txPr>
    <a:bodyPr/>
    <a:lstStyle/>
    <a:p>
      <a:pPr>
        <a:defRPr sz="3002" b="0" i="0" u="none" strike="noStrike" baseline="0">
          <a:solidFill>
            <a:srgbClr val="000000"/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endParaRPr lang="zh-CN"/>
          </a:p>
        </c:rich>
      </c:tx>
      <c:layout>
        <c:manualLayout>
          <c:xMode val="edge"/>
          <c:yMode val="edge"/>
          <c:x val="0.49493708700985301"/>
          <c:y val="1.9316859890001203E-2"/>
        </c:manualLayout>
      </c:layout>
      <c:overlay val="0"/>
      <c:spPr>
        <a:noFill/>
        <a:ln w="25383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7.4683544303797506E-2"/>
          <c:y val="1.4858841010401203E-3"/>
          <c:w val="0.85189873417721562"/>
          <c:h val="1"/>
        </c:manualLayout>
      </c:layout>
      <c:pieChart>
        <c:varyColors val="0"/>
        <c:ser>
          <c:idx val="0"/>
          <c:order val="0"/>
          <c:spPr>
            <a:solidFill>
              <a:srgbClr val="2C2C2C"/>
            </a:solidFill>
            <a:ln w="25383">
              <a:noFill/>
            </a:ln>
          </c:spPr>
          <c:dPt>
            <c:idx val="0"/>
            <c:bubble3D val="0"/>
            <c:spPr>
              <a:solidFill>
                <a:schemeClr val="accent4">
                  <a:lumMod val="50000"/>
                </a:schemeClr>
              </a:solidFill>
              <a:ln w="25383">
                <a:noFill/>
              </a:ln>
            </c:spPr>
            <c:extLst>
              <c:ext xmlns:c16="http://schemas.microsoft.com/office/drawing/2014/chart" uri="{C3380CC4-5D6E-409C-BE32-E72D297353CC}">
                <c16:uniqueId val="{00000001-7FDC-48A6-8A4E-D7545BD8E41F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25383">
                <a:noFill/>
              </a:ln>
            </c:spPr>
            <c:extLst>
              <c:ext xmlns:c16="http://schemas.microsoft.com/office/drawing/2014/chart" uri="{C3380CC4-5D6E-409C-BE32-E72D297353CC}">
                <c16:uniqueId val="{00000003-7FDC-48A6-8A4E-D7545BD8E41F}"/>
              </c:ext>
            </c:extLst>
          </c:dPt>
          <c:val>
            <c:numRef>
              <c:f>Sheet1!$B$2:$C$2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 xmlns:c16="http://schemas.microsoft.com/office/drawing/2014/chart"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Region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Sheet1!$B$1:$C$1</c15:sqref>
                        </c15:formulaRef>
                      </c:ext>
                    </c:extLst>
                    <c:strCache>
                      <c:ptCount val="2"/>
                      <c:pt idx="0">
                        <c:v>2013</c:v>
                      </c:pt>
                      <c:pt idx="1">
                        <c:v>2014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4-7FDC-48A6-8A4E-D7545BD8E4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25383">
          <a:noFill/>
        </a:ln>
      </c:spPr>
    </c:plotArea>
    <c:plotVisOnly val="1"/>
    <c:dispBlanksAs val="zero"/>
    <c:showDLblsOverMax val="0"/>
  </c:chart>
  <c:spPr>
    <a:noFill/>
    <a:ln>
      <a:noFill/>
    </a:ln>
  </c:spPr>
  <c:txPr>
    <a:bodyPr/>
    <a:lstStyle/>
    <a:p>
      <a:pPr>
        <a:defRPr sz="2998" b="0" i="0" u="none" strike="noStrike" baseline="0">
          <a:solidFill>
            <a:srgbClr val="000000"/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explosion val="5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67C-4191-9D97-8EBC63B2C8E2}"/>
              </c:ext>
            </c:extLst>
          </c:dPt>
          <c:dPt>
            <c:idx val="1"/>
            <c:bubble3D val="0"/>
            <c:explosion val="7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67C-4191-9D97-8EBC63B2C8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67C-4191-9D97-8EBC63B2C8E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67C-4191-9D97-8EBC63B2C8E2}"/>
              </c:ext>
            </c:extLst>
          </c:dP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5.6</c:v>
                </c:pt>
                <c:pt idx="2">
                  <c:v>3.8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3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3rd Qtr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8-667C-4191-9D97-8EBC63B2C8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E29FD-5CB0-43B2-8DE4-7A81EECF5A0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2CAD8-F91A-409A-B778-AA74111763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031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CAD8-F91A-409A-B778-AA74111763F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3538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66DFD-D77D-44AB-A44B-39D08D789409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52016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CAD8-F91A-409A-B778-AA74111763F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126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87072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CAD8-F91A-409A-B778-AA74111763F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6494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C0232-94FA-4EBE-BB9B-79FBE486032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51053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507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11BE11-FFB9-458D-9B3B-72A301B258F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5307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1457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2332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CAD8-F91A-409A-B778-AA74111763F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629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CAD8-F91A-409A-B778-AA74111763F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959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C5934F-EAF2-4BA1-98D1-AB7BE00B8F72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2574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39EA9-A605-41EF-846F-A7077B732E01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8887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7996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6233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CAD8-F91A-409A-B778-AA74111763F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4985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E5B46D-C0D5-427F-A599-A8625B7BEFA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3467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CAD8-F91A-409A-B778-AA74111763F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290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C5934F-EAF2-4BA1-98D1-AB7BE00B8F72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0001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710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626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7092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CAD8-F91A-409A-B778-AA74111763F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618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7966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E6307-B339-4BB6-917D-3C2347327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072071-EDC3-4497-9CF5-D380D8263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0F51E2-6110-42B6-AD1C-2A061E70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B077BF-E70D-46F2-806A-019D5E9D8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90F3DE-A7B7-4C33-862E-179405C3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811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F56CA-60B2-41D2-9BC1-9F491180B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036413-0D1F-49C6-ABC3-E88B00AA9D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0967AC-5B2E-4CE5-B02B-28F41E919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7432D6-B28E-4415-90A8-1491910D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D1B169-DE41-4C59-B264-6376E14F0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725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B3E7E-5BF0-4A59-8E75-85A611782C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194D29-58BB-4975-B376-EF1A5BC29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08C711-39DA-4EF0-8F62-5B958554A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34A974-65FE-4464-B01A-02E8F7EFE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120632-8296-4676-AD40-600AE63B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388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1479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318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639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:blinds/>
      </p:transition>
    </mc:Choice>
    <mc:Fallback xmlns="">
      <p:transition spd="slow" advTm="0">
        <p:blinds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EF77EB-7B1C-4797-B807-1B765A216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7EB334-C061-42FA-A5AE-07BFA3537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47535A-CA5C-4FEB-8741-595DAEBF8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5168A3-DC42-4431-B2A4-33DDF8F94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8EB0B5-8941-4C75-B707-5940D44ED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546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05127F-20D8-4068-878F-48890575B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98F518-0D22-4132-8C68-ED1D54680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1F2D2F-B897-46FD-A83C-A03ED06B7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6671F4-D60B-47B4-BB35-3100C4743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45399D-A2E8-4CAD-B3BB-26E911D8E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927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94A8BC-975A-4B24-8DA5-BFD4085B5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B4331B-1258-49A7-A448-BA619BD2CB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832F10-E7A1-4918-9586-614F89310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315400-E657-44A6-9431-0775D1338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4BE32A-A4EE-4002-9DA3-2E867BA79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05ECE8-9536-4F2A-A2C6-F24A7E3A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5497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28D4C-61C7-4860-85A6-A3F6A9C47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DC5404-67DA-47BC-BDC7-CFE0371E0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DC7319B-9EFD-4F2B-AFB4-6F8FF9B70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BA08BC7-5813-4F8F-A400-9C517B3D3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A17C35-FA6D-40CF-817E-CED56FC474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C908C43-40B8-47E0-BEE5-4D569B395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B9C5204-5B7E-43D5-BD5A-EE4E20494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9D37292-8C9A-410B-BA66-F1870002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564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D604C9-D928-41DE-A839-3EAEC1FAB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5DAC134-AFFB-4EBC-8577-3763C7715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5D0B644-513C-4606-84A6-087331DB5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AF4FFAE-F259-4982-A5E1-51E875184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27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8FB671-D110-4C75-BC20-D71012F4A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4D5A602-2A66-4B9D-AC99-DCA045FC3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AFDC037-E85D-4B1C-AAF2-707E20037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71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68E56B-88A9-4A63-AA39-EEC66F4BB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AD1967-9EA4-49D8-B47A-A4928B9BD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30B7C7-9F69-405B-A724-A56FFE8CF0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A3FB0E-9CF1-484B-B4E7-EDED727E8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058464-C1D5-4E69-91AB-FEEADBE5E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D4698F-D47F-464C-8A82-581E076C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777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ACE7E5-5001-424A-AA19-22C73E292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37281FE-6EDA-43D6-9015-553BF16EDF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0C39A6-BBC0-4016-B558-EF17FDE34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7275C6-0447-48E4-871A-D2274E6D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AF0A44-B67C-432B-AF7A-A261D75E7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4500BC-68D8-47FB-87BF-3CAD99BFF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53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F7264FB-0618-4E18-959B-77CB113B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F56141-EDC8-4561-B210-A15B1651A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B7860-1501-44BF-BDA2-4ECAC48F4C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456EF-EDA7-466D-90A9-97D47B7037CB}" type="datetimeFigureOut">
              <a:rPr lang="zh-CN" altLang="en-US" smtClean="0"/>
              <a:t>2021/8/23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1586E5-F721-4A39-860D-941C9E93EA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3DB4B5-A198-4FFC-8349-20B0234F0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18BF369-DE03-44BC-8712-2193FFB4B605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815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apidesign.cn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3" Type="http://schemas.openxmlformats.org/officeDocument/2006/relationships/tags" Target="../tags/tag14.xml"/><Relationship Id="rId7" Type="http://schemas.openxmlformats.org/officeDocument/2006/relationships/slideLayout" Target="../slideLayouts/slideLayout13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1.jp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notesSlide" Target="../notesSlides/notesSlide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tags" Target="../tags/tag25.xml"/><Relationship Id="rId7" Type="http://schemas.openxmlformats.org/officeDocument/2006/relationships/chart" Target="../charts/chart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7.xml"/><Relationship Id="rId10" Type="http://schemas.openxmlformats.org/officeDocument/2006/relationships/chart" Target="../charts/chart4.xml"/><Relationship Id="rId4" Type="http://schemas.openxmlformats.org/officeDocument/2006/relationships/tags" Target="../tags/tag26.xml"/><Relationship Id="rId9" Type="http://schemas.openxmlformats.org/officeDocument/2006/relationships/chart" Target="../charts/char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3066F44-E95D-4E30-9E5C-28D4824896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pic>
        <p:nvPicPr>
          <p:cNvPr id="3" name="背景音乐01 (2)">
            <a:hlinkClick r:id="" action="ppaction://media"/>
            <a:extLst>
              <a:ext uri="{FF2B5EF4-FFF2-40B4-BE49-F238E27FC236}">
                <a16:creationId xmlns:a16="http://schemas.microsoft.com/office/drawing/2014/main" id="{73DD00A1-22DD-4F08-9D5C-FEF0945F6E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734470" y="0"/>
            <a:ext cx="487363" cy="487363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4D967A3B-BFEE-4CA3-A30C-F20AF710B4C9}"/>
              </a:ext>
            </a:extLst>
          </p:cNvPr>
          <p:cNvGrpSpPr/>
          <p:nvPr/>
        </p:nvGrpSpPr>
        <p:grpSpPr>
          <a:xfrm>
            <a:off x="1032285" y="1700278"/>
            <a:ext cx="5854651" cy="3457442"/>
            <a:chOff x="5465388" y="1554738"/>
            <a:chExt cx="5854651" cy="3457442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1E03718-A0D7-41F3-9FAB-881C2FA29FD7}"/>
                </a:ext>
              </a:extLst>
            </p:cNvPr>
            <p:cNvSpPr txBox="1"/>
            <p:nvPr/>
          </p:nvSpPr>
          <p:spPr>
            <a:xfrm>
              <a:off x="5465390" y="1554738"/>
              <a:ext cx="25490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8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201X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34847DE-212F-4F2F-9C18-0F946CF0C57C}"/>
                </a:ext>
              </a:extLst>
            </p:cNvPr>
            <p:cNvSpPr txBox="1"/>
            <p:nvPr/>
          </p:nvSpPr>
          <p:spPr>
            <a:xfrm>
              <a:off x="5465388" y="2750553"/>
              <a:ext cx="585465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6000" spc="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Cleanwarter</a:t>
              </a:r>
              <a:endParaRPr lang="zh-CN" altLang="en-US" sz="6000" spc="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DAE7BA8-ED9A-43C5-A3CF-BC3CA0B18822}"/>
                </a:ext>
              </a:extLst>
            </p:cNvPr>
            <p:cNvSpPr txBox="1"/>
            <p:nvPr/>
          </p:nvSpPr>
          <p:spPr>
            <a:xfrm>
              <a:off x="5465390" y="3821331"/>
              <a:ext cx="5600007" cy="6985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Please add a clear business templatefor the titlecontent you want to add  Please add aclebusiness 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4576EF2-4262-48AC-9F70-E6FDD4646F0D}"/>
                </a:ext>
              </a:extLst>
            </p:cNvPr>
            <p:cNvSpPr txBox="1"/>
            <p:nvPr/>
          </p:nvSpPr>
          <p:spPr>
            <a:xfrm>
              <a:off x="5465390" y="4674995"/>
              <a:ext cx="3481705" cy="3371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部门：策划部       汇报人：千图网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AD2009E4-55BD-46BF-983E-99EC5AF76423}"/>
              </a:ext>
            </a:extLst>
          </p:cNvPr>
          <p:cNvSpPr/>
          <p:nvPr/>
        </p:nvSpPr>
        <p:spPr>
          <a:xfrm>
            <a:off x="391941" y="332772"/>
            <a:ext cx="11408117" cy="6192455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AA040E-763D-4E21-A27A-A11044AFD8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53" b="20338"/>
          <a:stretch/>
        </p:blipFill>
        <p:spPr>
          <a:xfrm>
            <a:off x="6512718" y="525703"/>
            <a:ext cx="5679282" cy="599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463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44"/>
          <p:cNvGrpSpPr/>
          <p:nvPr/>
        </p:nvGrpSpPr>
        <p:grpSpPr>
          <a:xfrm flipH="1">
            <a:off x="6229696" y="2421168"/>
            <a:ext cx="1387880" cy="36000"/>
            <a:chOff x="2531312" y="2421168"/>
            <a:chExt cx="1388066" cy="36000"/>
          </a:xfrm>
          <a:solidFill>
            <a:schemeClr val="tx1">
              <a:lumMod val="50000"/>
              <a:lumOff val="50000"/>
            </a:schemeClr>
          </a:solidFill>
        </p:grpSpPr>
        <p:cxnSp>
          <p:nvCxnSpPr>
            <p:cNvPr id="246" name="直接连接符 245"/>
            <p:cNvCxnSpPr/>
            <p:nvPr/>
          </p:nvCxnSpPr>
          <p:spPr>
            <a:xfrm>
              <a:off x="2539779" y="2439168"/>
              <a:ext cx="1379599" cy="0"/>
            </a:xfrm>
            <a:prstGeom prst="line">
              <a:avLst/>
            </a:prstGeom>
            <a:grp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7" name="椭圆 246"/>
            <p:cNvSpPr/>
            <p:nvPr/>
          </p:nvSpPr>
          <p:spPr>
            <a:xfrm>
              <a:off x="2531312" y="2421168"/>
              <a:ext cx="36000" cy="36000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cs typeface="+mn-ea"/>
                <a:sym typeface="+mn-lt"/>
              </a:endParaRPr>
            </a:p>
          </p:txBody>
        </p:sp>
      </p:grpSp>
      <p:grpSp>
        <p:nvGrpSpPr>
          <p:cNvPr id="4" name="组合 250"/>
          <p:cNvGrpSpPr/>
          <p:nvPr/>
        </p:nvGrpSpPr>
        <p:grpSpPr>
          <a:xfrm flipH="1">
            <a:off x="7617576" y="4363840"/>
            <a:ext cx="1387880" cy="36000"/>
            <a:chOff x="2531312" y="2421168"/>
            <a:chExt cx="1388066" cy="36000"/>
          </a:xfrm>
          <a:solidFill>
            <a:schemeClr val="tx1">
              <a:lumMod val="50000"/>
              <a:lumOff val="50000"/>
            </a:schemeClr>
          </a:solidFill>
        </p:grpSpPr>
        <p:cxnSp>
          <p:nvCxnSpPr>
            <p:cNvPr id="252" name="直接连接符 251"/>
            <p:cNvCxnSpPr/>
            <p:nvPr/>
          </p:nvCxnSpPr>
          <p:spPr>
            <a:xfrm>
              <a:off x="2539779" y="2439168"/>
              <a:ext cx="1379599" cy="0"/>
            </a:xfrm>
            <a:prstGeom prst="line">
              <a:avLst/>
            </a:prstGeom>
            <a:grp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3" name="椭圆 252"/>
            <p:cNvSpPr/>
            <p:nvPr/>
          </p:nvSpPr>
          <p:spPr>
            <a:xfrm>
              <a:off x="2531312" y="2421168"/>
              <a:ext cx="36000" cy="36000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cs typeface="+mn-ea"/>
                <a:sym typeface="+mn-lt"/>
              </a:endParaRPr>
            </a:p>
          </p:txBody>
        </p:sp>
      </p:grpSp>
      <p:grpSp>
        <p:nvGrpSpPr>
          <p:cNvPr id="5" name="组合 8"/>
          <p:cNvGrpSpPr/>
          <p:nvPr/>
        </p:nvGrpSpPr>
        <p:grpSpPr>
          <a:xfrm>
            <a:off x="2691868" y="2421168"/>
            <a:ext cx="1387880" cy="36000"/>
            <a:chOff x="2531312" y="2421168"/>
            <a:chExt cx="1388066" cy="36000"/>
          </a:xfrm>
          <a:solidFill>
            <a:schemeClr val="tx1">
              <a:lumMod val="50000"/>
              <a:lumOff val="50000"/>
            </a:schemeClr>
          </a:solidFill>
        </p:grpSpPr>
        <p:cxnSp>
          <p:nvCxnSpPr>
            <p:cNvPr id="243" name="直接连接符 242"/>
            <p:cNvCxnSpPr/>
            <p:nvPr/>
          </p:nvCxnSpPr>
          <p:spPr>
            <a:xfrm>
              <a:off x="2539779" y="2439168"/>
              <a:ext cx="1379599" cy="0"/>
            </a:xfrm>
            <a:prstGeom prst="line">
              <a:avLst/>
            </a:prstGeom>
            <a:grp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2531312" y="2421168"/>
              <a:ext cx="36000" cy="36000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cs typeface="+mn-ea"/>
                <a:sym typeface="+mn-lt"/>
              </a:endParaRPr>
            </a:p>
          </p:txBody>
        </p:sp>
      </p:grpSp>
      <p:grpSp>
        <p:nvGrpSpPr>
          <p:cNvPr id="6" name="组合 253"/>
          <p:cNvGrpSpPr/>
          <p:nvPr/>
        </p:nvGrpSpPr>
        <p:grpSpPr>
          <a:xfrm>
            <a:off x="3864788" y="4363840"/>
            <a:ext cx="1387880" cy="36000"/>
            <a:chOff x="2531312" y="2421168"/>
            <a:chExt cx="1388066" cy="36000"/>
          </a:xfrm>
          <a:solidFill>
            <a:schemeClr val="tx1">
              <a:lumMod val="50000"/>
              <a:lumOff val="50000"/>
            </a:schemeClr>
          </a:solidFill>
        </p:grpSpPr>
        <p:cxnSp>
          <p:nvCxnSpPr>
            <p:cNvPr id="255" name="直接连接符 254"/>
            <p:cNvCxnSpPr/>
            <p:nvPr/>
          </p:nvCxnSpPr>
          <p:spPr>
            <a:xfrm>
              <a:off x="2539779" y="2439168"/>
              <a:ext cx="1379599" cy="0"/>
            </a:xfrm>
            <a:prstGeom prst="line">
              <a:avLst/>
            </a:prstGeom>
            <a:grpFill/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椭圆 255"/>
            <p:cNvSpPr/>
            <p:nvPr/>
          </p:nvSpPr>
          <p:spPr>
            <a:xfrm>
              <a:off x="2531312" y="2421168"/>
              <a:ext cx="36000" cy="36000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cs typeface="+mn-ea"/>
                <a:sym typeface="+mn-lt"/>
              </a:endParaRPr>
            </a:p>
          </p:txBody>
        </p:sp>
      </p:grpSp>
      <p:grpSp>
        <p:nvGrpSpPr>
          <p:cNvPr id="7" name="组合 18"/>
          <p:cNvGrpSpPr>
            <a:grpSpLocks/>
          </p:cNvGrpSpPr>
          <p:nvPr/>
        </p:nvGrpSpPr>
        <p:grpSpPr bwMode="auto">
          <a:xfrm>
            <a:off x="3538363" y="2200216"/>
            <a:ext cx="2658356" cy="1799373"/>
            <a:chOff x="0" y="0"/>
            <a:chExt cx="2093189" cy="1416774"/>
          </a:xfrm>
          <a:solidFill>
            <a:srgbClr val="CB1B3D"/>
          </a:solidFill>
        </p:grpSpPr>
        <p:sp>
          <p:nvSpPr>
            <p:cNvPr id="201" name="等腰三角形 19">
              <a:hlinkClick r:id="rId3"/>
            </p:cNvPr>
            <p:cNvSpPr>
              <a:spLocks noChangeArrowheads="1"/>
            </p:cNvSpPr>
            <p:nvPr/>
          </p:nvSpPr>
          <p:spPr bwMode="auto">
            <a:xfrm flipH="1" flipV="1">
              <a:off x="0" y="0"/>
              <a:ext cx="2093189" cy="1416774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bg1"/>
              </a:solidFill>
              <a:bevel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 sz="2399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02" name="文本框 20"/>
            <p:cNvSpPr>
              <a:spLocks noChangeArrowheads="1"/>
            </p:cNvSpPr>
            <p:nvPr/>
          </p:nvSpPr>
          <p:spPr bwMode="auto">
            <a:xfrm>
              <a:off x="768836" y="122472"/>
              <a:ext cx="550573" cy="557268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3999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3999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21"/>
          <p:cNvGrpSpPr>
            <a:grpSpLocks/>
          </p:cNvGrpSpPr>
          <p:nvPr/>
        </p:nvGrpSpPr>
        <p:grpSpPr bwMode="auto">
          <a:xfrm>
            <a:off x="4921998" y="2200216"/>
            <a:ext cx="2660373" cy="1799373"/>
            <a:chOff x="0" y="0"/>
            <a:chExt cx="2093189" cy="1416774"/>
          </a:xfrm>
          <a:solidFill>
            <a:srgbClr val="CB1B3D"/>
          </a:solidFill>
        </p:grpSpPr>
        <p:sp>
          <p:nvSpPr>
            <p:cNvPr id="204" name="等腰三角形 22">
              <a:hlinkClick r:id="rId3"/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2093189" cy="1416774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12700" cap="flat" cmpd="sng">
              <a:solidFill>
                <a:schemeClr val="bg1"/>
              </a:solidFill>
              <a:bevel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 sz="2399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05" name="文本框 23"/>
            <p:cNvSpPr>
              <a:spLocks noChangeArrowheads="1"/>
            </p:cNvSpPr>
            <p:nvPr/>
          </p:nvSpPr>
          <p:spPr bwMode="auto">
            <a:xfrm>
              <a:off x="694579" y="579708"/>
              <a:ext cx="704029" cy="557268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3999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zh-CN" altLang="en-US" sz="3999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组合 24"/>
          <p:cNvGrpSpPr>
            <a:grpSpLocks/>
          </p:cNvGrpSpPr>
          <p:nvPr/>
        </p:nvGrpSpPr>
        <p:grpSpPr bwMode="auto">
          <a:xfrm>
            <a:off x="4921998" y="4054055"/>
            <a:ext cx="2660373" cy="1799373"/>
            <a:chOff x="0" y="0"/>
            <a:chExt cx="2093189" cy="1416774"/>
          </a:xfrm>
          <a:solidFill>
            <a:srgbClr val="CB1B3D"/>
          </a:solidFill>
        </p:grpSpPr>
        <p:sp>
          <p:nvSpPr>
            <p:cNvPr id="207" name="等腰三角形 25">
              <a:hlinkClick r:id="rId3"/>
            </p:cNvPr>
            <p:cNvSpPr>
              <a:spLocks noChangeArrowheads="1"/>
            </p:cNvSpPr>
            <p:nvPr/>
          </p:nvSpPr>
          <p:spPr bwMode="auto">
            <a:xfrm flipH="1" flipV="1">
              <a:off x="0" y="0"/>
              <a:ext cx="2093189" cy="1416774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 w="12700" cap="flat" cmpd="sng">
              <a:solidFill>
                <a:schemeClr val="bg1"/>
              </a:solidFill>
              <a:bevel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 sz="2399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08" name="文本框 26"/>
            <p:cNvSpPr>
              <a:spLocks noChangeArrowheads="1"/>
            </p:cNvSpPr>
            <p:nvPr/>
          </p:nvSpPr>
          <p:spPr bwMode="auto">
            <a:xfrm>
              <a:off x="702777" y="180213"/>
              <a:ext cx="687633" cy="557268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3999" dirty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zh-CN" altLang="en-US" sz="3999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合 27"/>
          <p:cNvGrpSpPr>
            <a:grpSpLocks/>
          </p:cNvGrpSpPr>
          <p:nvPr/>
        </p:nvGrpSpPr>
        <p:grpSpPr bwMode="auto">
          <a:xfrm>
            <a:off x="6307653" y="4054055"/>
            <a:ext cx="2658356" cy="1799373"/>
            <a:chOff x="0" y="0"/>
            <a:chExt cx="2093189" cy="1416774"/>
          </a:xfrm>
          <a:solidFill>
            <a:srgbClr val="CB1B3D"/>
          </a:solidFill>
        </p:grpSpPr>
        <p:sp>
          <p:nvSpPr>
            <p:cNvPr id="210" name="等腰三角形 28">
              <a:hlinkClick r:id="rId3"/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2093189" cy="1416774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 w="12700" cap="flat" cmpd="sng">
              <a:solidFill>
                <a:schemeClr val="bg1"/>
              </a:solidFill>
              <a:bevel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 sz="2399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11" name="文本框 29"/>
            <p:cNvSpPr>
              <a:spLocks noChangeArrowheads="1"/>
            </p:cNvSpPr>
            <p:nvPr/>
          </p:nvSpPr>
          <p:spPr bwMode="auto">
            <a:xfrm>
              <a:off x="684845" y="520297"/>
              <a:ext cx="723496" cy="557268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3999" dirty="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zh-CN" altLang="en-US" sz="3999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24" name="TextBox 223"/>
          <p:cNvSpPr txBox="1"/>
          <p:nvPr/>
        </p:nvSpPr>
        <p:spPr>
          <a:xfrm>
            <a:off x="1299923" y="2791342"/>
            <a:ext cx="2657967" cy="469722"/>
          </a:xfrm>
          <a:prstGeom prst="rect">
            <a:avLst/>
          </a:prstGeom>
          <a:noFill/>
        </p:spPr>
        <p:txBody>
          <a:bodyPr wrap="square" lIns="91421" tIns="45709" rIns="91421" bIns="45709" rtlCol="0">
            <a:spAutoFit/>
          </a:bodyPr>
          <a:lstStyle/>
          <a:p>
            <a:pPr defTabSz="1218323">
              <a:lnSpc>
                <a:spcPct val="120000"/>
              </a:lnSpc>
              <a:defRPr/>
            </a:pPr>
            <a:r>
              <a:rPr lang="zh-CN" altLang="en-US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endParaRPr lang="zh-CN" altLang="en-US" sz="1067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3" name="TextBox 232"/>
          <p:cNvSpPr txBox="1"/>
          <p:nvPr/>
        </p:nvSpPr>
        <p:spPr>
          <a:xfrm>
            <a:off x="7681855" y="2805286"/>
            <a:ext cx="2657967" cy="469722"/>
          </a:xfrm>
          <a:prstGeom prst="rect">
            <a:avLst/>
          </a:prstGeom>
          <a:noFill/>
        </p:spPr>
        <p:txBody>
          <a:bodyPr wrap="square" lIns="91421" tIns="45709" rIns="91421" bIns="45709" rtlCol="0">
            <a:spAutoFit/>
          </a:bodyPr>
          <a:lstStyle/>
          <a:p>
            <a:pPr defTabSz="1218323">
              <a:lnSpc>
                <a:spcPct val="120000"/>
              </a:lnSpc>
              <a:defRPr/>
            </a:pPr>
            <a:r>
              <a:rPr lang="zh-CN" altLang="en-US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endParaRPr lang="zh-CN" altLang="en-US" sz="1067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6" name="TextBox 235"/>
          <p:cNvSpPr txBox="1"/>
          <p:nvPr/>
        </p:nvSpPr>
        <p:spPr>
          <a:xfrm>
            <a:off x="2479817" y="4664962"/>
            <a:ext cx="2657967" cy="469722"/>
          </a:xfrm>
          <a:prstGeom prst="rect">
            <a:avLst/>
          </a:prstGeom>
          <a:noFill/>
        </p:spPr>
        <p:txBody>
          <a:bodyPr wrap="square" lIns="91421" tIns="45709" rIns="91421" bIns="45709" rtlCol="0">
            <a:spAutoFit/>
          </a:bodyPr>
          <a:lstStyle/>
          <a:p>
            <a:pPr defTabSz="1218323">
              <a:lnSpc>
                <a:spcPct val="120000"/>
              </a:lnSpc>
              <a:defRPr/>
            </a:pPr>
            <a:r>
              <a:rPr lang="zh-CN" altLang="en-US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endParaRPr lang="zh-CN" altLang="en-US" sz="1067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9" name="TextBox 238"/>
          <p:cNvSpPr txBox="1"/>
          <p:nvPr/>
        </p:nvSpPr>
        <p:spPr>
          <a:xfrm>
            <a:off x="8981903" y="4633411"/>
            <a:ext cx="2657967" cy="469722"/>
          </a:xfrm>
          <a:prstGeom prst="rect">
            <a:avLst/>
          </a:prstGeom>
          <a:noFill/>
        </p:spPr>
        <p:txBody>
          <a:bodyPr wrap="square" lIns="91421" tIns="45709" rIns="91421" bIns="45709" rtlCol="0">
            <a:spAutoFit/>
          </a:bodyPr>
          <a:lstStyle/>
          <a:p>
            <a:pPr defTabSz="1218323">
              <a:lnSpc>
                <a:spcPct val="120000"/>
              </a:lnSpc>
              <a:defRPr/>
            </a:pPr>
            <a:r>
              <a:rPr lang="zh-CN" altLang="en-US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67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58pic.com</a:t>
            </a:r>
            <a:endParaRPr lang="zh-CN" altLang="en-US" sz="1067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3"/>
          <p:cNvGrpSpPr/>
          <p:nvPr/>
        </p:nvGrpSpPr>
        <p:grpSpPr>
          <a:xfrm>
            <a:off x="1443802" y="2193726"/>
            <a:ext cx="1292863" cy="523161"/>
            <a:chOff x="1354515" y="2193726"/>
            <a:chExt cx="1293037" cy="523162"/>
          </a:xfrm>
        </p:grpSpPr>
        <p:sp>
          <p:nvSpPr>
            <p:cNvPr id="3" name="圆角矩形 2"/>
            <p:cNvSpPr/>
            <p:nvPr/>
          </p:nvSpPr>
          <p:spPr>
            <a:xfrm>
              <a:off x="1354515" y="2193726"/>
              <a:ext cx="1100328" cy="5231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cs typeface="+mn-ea"/>
                <a:sym typeface="+mn-lt"/>
              </a:endParaRPr>
            </a:p>
          </p:txBody>
        </p:sp>
        <p:sp>
          <p:nvSpPr>
            <p:cNvPr id="225" name="TextBox 224"/>
            <p:cNvSpPr txBox="1"/>
            <p:nvPr/>
          </p:nvSpPr>
          <p:spPr>
            <a:xfrm>
              <a:off x="1467498" y="2239459"/>
              <a:ext cx="1180054" cy="330989"/>
            </a:xfrm>
            <a:prstGeom prst="rect">
              <a:avLst/>
            </a:prstGeom>
            <a:noFill/>
          </p:spPr>
          <p:txBody>
            <a:bodyPr wrap="square" lIns="91403" tIns="0" rIns="91403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16" name="组合 4"/>
          <p:cNvGrpSpPr/>
          <p:nvPr/>
        </p:nvGrpSpPr>
        <p:grpSpPr>
          <a:xfrm>
            <a:off x="7814384" y="2193725"/>
            <a:ext cx="1257027" cy="523161"/>
            <a:chOff x="7725958" y="2193726"/>
            <a:chExt cx="1257196" cy="523162"/>
          </a:xfrm>
        </p:grpSpPr>
        <p:sp>
          <p:nvSpPr>
            <p:cNvPr id="87" name="圆角矩形 86"/>
            <p:cNvSpPr/>
            <p:nvPr/>
          </p:nvSpPr>
          <p:spPr>
            <a:xfrm>
              <a:off x="7725958" y="2193726"/>
              <a:ext cx="1100328" cy="52316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cs typeface="+mn-ea"/>
                <a:sym typeface="+mn-lt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7803100" y="2277230"/>
              <a:ext cx="1180054" cy="330989"/>
            </a:xfrm>
            <a:prstGeom prst="rect">
              <a:avLst/>
            </a:prstGeom>
            <a:noFill/>
          </p:spPr>
          <p:txBody>
            <a:bodyPr wrap="square" lIns="91403" tIns="0" rIns="91403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17" name="组合 6"/>
          <p:cNvGrpSpPr/>
          <p:nvPr/>
        </p:nvGrpSpPr>
        <p:grpSpPr>
          <a:xfrm>
            <a:off x="9119774" y="4102260"/>
            <a:ext cx="1295373" cy="523163"/>
            <a:chOff x="9031522" y="4102259"/>
            <a:chExt cx="1295548" cy="523162"/>
          </a:xfrm>
        </p:grpSpPr>
        <p:sp>
          <p:nvSpPr>
            <p:cNvPr id="89" name="圆角矩形 88"/>
            <p:cNvSpPr/>
            <p:nvPr/>
          </p:nvSpPr>
          <p:spPr>
            <a:xfrm>
              <a:off x="9031522" y="4102259"/>
              <a:ext cx="1100328" cy="523162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cs typeface="+mn-ea"/>
                <a:sym typeface="+mn-lt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9147018" y="4159076"/>
              <a:ext cx="1180052" cy="330987"/>
            </a:xfrm>
            <a:prstGeom prst="rect">
              <a:avLst/>
            </a:prstGeom>
            <a:noFill/>
          </p:spPr>
          <p:txBody>
            <a:bodyPr wrap="square" lIns="91403" tIns="0" rIns="91403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18" name="组合 9"/>
          <p:cNvGrpSpPr/>
          <p:nvPr/>
        </p:nvGrpSpPr>
        <p:grpSpPr>
          <a:xfrm>
            <a:off x="2557120" y="4154901"/>
            <a:ext cx="1235337" cy="523163"/>
            <a:chOff x="2518192" y="4154901"/>
            <a:chExt cx="1235504" cy="523162"/>
          </a:xfrm>
        </p:grpSpPr>
        <p:sp>
          <p:nvSpPr>
            <p:cNvPr id="91" name="圆角矩形 90"/>
            <p:cNvSpPr/>
            <p:nvPr/>
          </p:nvSpPr>
          <p:spPr>
            <a:xfrm>
              <a:off x="2518192" y="4154901"/>
              <a:ext cx="1100328" cy="52316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cs typeface="+mn-ea"/>
                <a:sym typeface="+mn-lt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573642" y="4196848"/>
              <a:ext cx="1180054" cy="330987"/>
            </a:xfrm>
            <a:prstGeom prst="rect">
              <a:avLst/>
            </a:prstGeom>
            <a:noFill/>
          </p:spPr>
          <p:txBody>
            <a:bodyPr wrap="square" lIns="91403" tIns="0" rIns="91403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sp>
        <p:nvSpPr>
          <p:cNvPr id="42" name="TextBox 8">
            <a:extLst>
              <a:ext uri="{FF2B5EF4-FFF2-40B4-BE49-F238E27FC236}">
                <a16:creationId xmlns:a16="http://schemas.microsoft.com/office/drawing/2014/main" id="{AABC08DB-CC15-4E05-AF96-8DAA60A3D9C8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02E606A8-0665-4527-846E-8A25ED1B97FD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E5C64A2B-050B-4F7F-B6DA-085F16608C17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E986D572-D749-4A00-933F-5135F8B7B9A6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1635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0"/>
      <p:bldP spid="233" grpId="0"/>
      <p:bldP spid="236" grpId="0"/>
      <p:bldP spid="2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43" name="圆角矩形 7"/>
          <p:cNvSpPr/>
          <p:nvPr/>
        </p:nvSpPr>
        <p:spPr>
          <a:xfrm>
            <a:off x="1304925" y="1901825"/>
            <a:ext cx="4591050" cy="1476375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ADBACA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18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9944" name="矩形 8"/>
          <p:cNvSpPr/>
          <p:nvPr/>
        </p:nvSpPr>
        <p:spPr>
          <a:xfrm>
            <a:off x="1638300" y="2230438"/>
            <a:ext cx="3924300" cy="1445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</a:p>
          <a:p>
            <a:pPr>
              <a:lnSpc>
                <a:spcPct val="120000"/>
              </a:lnSpc>
            </a:pPr>
            <a:endParaRPr lang="en-US" altLang="zh-CN" sz="1200" dirty="0">
              <a:solidFill>
                <a:schemeClr val="tx1">
                  <a:lumMod val="7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endParaRPr lang="en-US" altLang="zh-CN" sz="1200" dirty="0">
              <a:solidFill>
                <a:schemeClr val="tx1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945" name="圆角矩形 9"/>
          <p:cNvSpPr/>
          <p:nvPr/>
        </p:nvSpPr>
        <p:spPr>
          <a:xfrm>
            <a:off x="1304925" y="4111625"/>
            <a:ext cx="4591050" cy="1476375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ADBACA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18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9946" name="矩形 10"/>
          <p:cNvSpPr/>
          <p:nvPr/>
        </p:nvSpPr>
        <p:spPr>
          <a:xfrm>
            <a:off x="1638300" y="4440238"/>
            <a:ext cx="3924300" cy="144533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</a:p>
          <a:p>
            <a:pPr>
              <a:lnSpc>
                <a:spcPct val="120000"/>
              </a:lnSpc>
            </a:pPr>
            <a:endParaRPr lang="en-US" altLang="zh-CN" sz="1200" dirty="0">
              <a:solidFill>
                <a:schemeClr val="tx1">
                  <a:lumMod val="7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endParaRPr lang="en-US" altLang="zh-CN" sz="1200" dirty="0">
              <a:solidFill>
                <a:schemeClr val="tx1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947" name="圆角矩形 11"/>
          <p:cNvSpPr/>
          <p:nvPr/>
        </p:nvSpPr>
        <p:spPr>
          <a:xfrm>
            <a:off x="1960563" y="1668463"/>
            <a:ext cx="3279775" cy="461962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noFill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18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9948" name="文本框 12"/>
          <p:cNvSpPr txBox="1"/>
          <p:nvPr/>
        </p:nvSpPr>
        <p:spPr>
          <a:xfrm>
            <a:off x="2192338" y="1717675"/>
            <a:ext cx="2797175" cy="3397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defTabSz="1216025" eaLnBrk="1" hangingPunct="1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9949" name="圆角矩形 13"/>
          <p:cNvSpPr/>
          <p:nvPr/>
        </p:nvSpPr>
        <p:spPr>
          <a:xfrm>
            <a:off x="1960563" y="3919538"/>
            <a:ext cx="3279775" cy="46196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>
            <a:noFill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18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9950" name="文本框 15"/>
          <p:cNvSpPr txBox="1"/>
          <p:nvPr/>
        </p:nvSpPr>
        <p:spPr>
          <a:xfrm>
            <a:off x="2173288" y="3971925"/>
            <a:ext cx="2797175" cy="3381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defTabSz="1216025" eaLnBrk="1" hangingPunct="1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6316695" y="1640205"/>
            <a:ext cx="4591050" cy="394779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426" tIns="45713" rIns="91426" bIns="45713" rtlCol="0" anchor="ctr"/>
          <a:lstStyle/>
          <a:p>
            <a:pPr algn="ctr" defTabSz="913765">
              <a:defRPr/>
            </a:pPr>
            <a:endParaRPr lang="zh-CN" altLang="en-US" sz="3200" kern="0" dirty="0">
              <a:solidFill>
                <a:sysClr val="window" lastClr="FFFFFF"/>
              </a:solidFill>
              <a:cs typeface="+mn-ea"/>
              <a:sym typeface="+mn-lt"/>
            </a:endParaRPr>
          </a:p>
        </p:txBody>
      </p:sp>
      <p:sp>
        <p:nvSpPr>
          <p:cNvPr id="11" name="TextBox 8">
            <a:extLst>
              <a:ext uri="{FF2B5EF4-FFF2-40B4-BE49-F238E27FC236}">
                <a16:creationId xmlns:a16="http://schemas.microsoft.com/office/drawing/2014/main" id="{22810226-0BDF-47D1-99A6-CD669528DAE9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A1DE8E6-AAAA-4A29-95D2-F61982F5E94F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FBC9FEA2-CD1B-4827-8EE9-DDFAE766F65B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BD2F7FBE-57BF-42CB-BF2C-2E3500EA1535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66874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9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9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9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9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9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9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9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43" grpId="0" bldLvl="0" animBg="1"/>
      <p:bldP spid="39944" grpId="0"/>
      <p:bldP spid="39945" grpId="0" bldLvl="0" animBg="1"/>
      <p:bldP spid="39946" grpId="0"/>
      <p:bldP spid="39947" grpId="0" bldLvl="0" animBg="1"/>
      <p:bldP spid="39948" grpId="0"/>
      <p:bldP spid="39949" grpId="0" bldLvl="0" animBg="1"/>
      <p:bldP spid="3995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1">
            <a:extLst>
              <a:ext uri="{FF2B5EF4-FFF2-40B4-BE49-F238E27FC236}">
                <a16:creationId xmlns:a16="http://schemas.microsoft.com/office/drawing/2014/main" id="{DBDA002C-6F84-4AF6-9CE2-79D7C9C8AA51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981639" y="2400128"/>
            <a:ext cx="4265696" cy="4407814"/>
            <a:chOff x="6513526" y="1639850"/>
            <a:chExt cx="5049903" cy="5218150"/>
          </a:xfrm>
        </p:grpSpPr>
        <p:sp>
          <p:nvSpPr>
            <p:cNvPr id="32" name="Freeform: Shape 2">
              <a:extLst>
                <a:ext uri="{FF2B5EF4-FFF2-40B4-BE49-F238E27FC236}">
                  <a16:creationId xmlns:a16="http://schemas.microsoft.com/office/drawing/2014/main" id="{DB2DA22B-5682-4953-A0EC-0537CB541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2087" y="3068398"/>
              <a:ext cx="3025592" cy="3789602"/>
            </a:xfrm>
            <a:custGeom>
              <a:avLst/>
              <a:gdLst>
                <a:gd name="T0" fmla="*/ 197 w 454"/>
                <a:gd name="T1" fmla="*/ 254 h 569"/>
                <a:gd name="T2" fmla="*/ 200 w 454"/>
                <a:gd name="T3" fmla="*/ 449 h 569"/>
                <a:gd name="T4" fmla="*/ 148 w 454"/>
                <a:gd name="T5" fmla="*/ 559 h 569"/>
                <a:gd name="T6" fmla="*/ 122 w 454"/>
                <a:gd name="T7" fmla="*/ 569 h 569"/>
                <a:gd name="T8" fmla="*/ 339 w 454"/>
                <a:gd name="T9" fmla="*/ 569 h 569"/>
                <a:gd name="T10" fmla="*/ 304 w 454"/>
                <a:gd name="T11" fmla="*/ 557 h 569"/>
                <a:gd name="T12" fmla="*/ 277 w 454"/>
                <a:gd name="T13" fmla="*/ 354 h 569"/>
                <a:gd name="T14" fmla="*/ 282 w 454"/>
                <a:gd name="T15" fmla="*/ 261 h 569"/>
                <a:gd name="T16" fmla="*/ 315 w 454"/>
                <a:gd name="T17" fmla="*/ 247 h 569"/>
                <a:gd name="T18" fmla="*/ 454 w 454"/>
                <a:gd name="T19" fmla="*/ 120 h 569"/>
                <a:gd name="T20" fmla="*/ 451 w 454"/>
                <a:gd name="T21" fmla="*/ 117 h 569"/>
                <a:gd name="T22" fmla="*/ 451 w 454"/>
                <a:gd name="T23" fmla="*/ 117 h 569"/>
                <a:gd name="T24" fmla="*/ 389 w 454"/>
                <a:gd name="T25" fmla="*/ 164 h 569"/>
                <a:gd name="T26" fmla="*/ 400 w 454"/>
                <a:gd name="T27" fmla="*/ 82 h 569"/>
                <a:gd name="T28" fmla="*/ 399 w 454"/>
                <a:gd name="T29" fmla="*/ 82 h 569"/>
                <a:gd name="T30" fmla="*/ 398 w 454"/>
                <a:gd name="T31" fmla="*/ 82 h 569"/>
                <a:gd name="T32" fmla="*/ 362 w 454"/>
                <a:gd name="T33" fmla="*/ 182 h 569"/>
                <a:gd name="T34" fmla="*/ 257 w 454"/>
                <a:gd name="T35" fmla="*/ 234 h 569"/>
                <a:gd name="T36" fmla="*/ 241 w 454"/>
                <a:gd name="T37" fmla="*/ 146 h 569"/>
                <a:gd name="T38" fmla="*/ 296 w 454"/>
                <a:gd name="T39" fmla="*/ 54 h 569"/>
                <a:gd name="T40" fmla="*/ 295 w 454"/>
                <a:gd name="T41" fmla="*/ 54 h 569"/>
                <a:gd name="T42" fmla="*/ 294 w 454"/>
                <a:gd name="T43" fmla="*/ 52 h 569"/>
                <a:gd name="T44" fmla="*/ 238 w 454"/>
                <a:gd name="T45" fmla="*/ 113 h 569"/>
                <a:gd name="T46" fmla="*/ 235 w 454"/>
                <a:gd name="T47" fmla="*/ 35 h 569"/>
                <a:gd name="T48" fmla="*/ 235 w 454"/>
                <a:gd name="T49" fmla="*/ 35 h 569"/>
                <a:gd name="T50" fmla="*/ 230 w 454"/>
                <a:gd name="T51" fmla="*/ 35 h 569"/>
                <a:gd name="T52" fmla="*/ 219 w 454"/>
                <a:gd name="T53" fmla="*/ 223 h 569"/>
                <a:gd name="T54" fmla="*/ 122 w 454"/>
                <a:gd name="T55" fmla="*/ 132 h 569"/>
                <a:gd name="T56" fmla="*/ 137 w 454"/>
                <a:gd name="T57" fmla="*/ 64 h 569"/>
                <a:gd name="T58" fmla="*/ 135 w 454"/>
                <a:gd name="T59" fmla="*/ 63 h 569"/>
                <a:gd name="T60" fmla="*/ 135 w 454"/>
                <a:gd name="T61" fmla="*/ 63 h 569"/>
                <a:gd name="T62" fmla="*/ 113 w 454"/>
                <a:gd name="T63" fmla="*/ 118 h 569"/>
                <a:gd name="T64" fmla="*/ 52 w 454"/>
                <a:gd name="T65" fmla="*/ 1 h 569"/>
                <a:gd name="T66" fmla="*/ 50 w 454"/>
                <a:gd name="T67" fmla="*/ 0 h 569"/>
                <a:gd name="T68" fmla="*/ 46 w 454"/>
                <a:gd name="T69" fmla="*/ 1 h 569"/>
                <a:gd name="T70" fmla="*/ 74 w 454"/>
                <a:gd name="T71" fmla="*/ 91 h 569"/>
                <a:gd name="T72" fmla="*/ 74 w 454"/>
                <a:gd name="T73" fmla="*/ 91 h 569"/>
                <a:gd name="T74" fmla="*/ 149 w 454"/>
                <a:gd name="T75" fmla="*/ 208 h 569"/>
                <a:gd name="T76" fmla="*/ 3 w 454"/>
                <a:gd name="T77" fmla="*/ 195 h 569"/>
                <a:gd name="T78" fmla="*/ 3 w 454"/>
                <a:gd name="T79" fmla="*/ 196 h 569"/>
                <a:gd name="T80" fmla="*/ 0 w 454"/>
                <a:gd name="T81" fmla="*/ 201 h 569"/>
                <a:gd name="T82" fmla="*/ 172 w 454"/>
                <a:gd name="T83" fmla="*/ 237 h 569"/>
                <a:gd name="T84" fmla="*/ 197 w 454"/>
                <a:gd name="T85" fmla="*/ 254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4" h="569">
                  <a:moveTo>
                    <a:pt x="197" y="254"/>
                  </a:moveTo>
                  <a:cubicBezTo>
                    <a:pt x="209" y="304"/>
                    <a:pt x="213" y="368"/>
                    <a:pt x="200" y="449"/>
                  </a:cubicBezTo>
                  <a:cubicBezTo>
                    <a:pt x="191" y="518"/>
                    <a:pt x="199" y="559"/>
                    <a:pt x="148" y="559"/>
                  </a:cubicBezTo>
                  <a:cubicBezTo>
                    <a:pt x="148" y="559"/>
                    <a:pt x="138" y="555"/>
                    <a:pt x="122" y="569"/>
                  </a:cubicBezTo>
                  <a:cubicBezTo>
                    <a:pt x="339" y="569"/>
                    <a:pt x="339" y="569"/>
                    <a:pt x="339" y="569"/>
                  </a:cubicBezTo>
                  <a:cubicBezTo>
                    <a:pt x="328" y="564"/>
                    <a:pt x="315" y="559"/>
                    <a:pt x="304" y="557"/>
                  </a:cubicBezTo>
                  <a:cubicBezTo>
                    <a:pt x="292" y="529"/>
                    <a:pt x="279" y="475"/>
                    <a:pt x="277" y="354"/>
                  </a:cubicBezTo>
                  <a:cubicBezTo>
                    <a:pt x="276" y="318"/>
                    <a:pt x="278" y="287"/>
                    <a:pt x="282" y="261"/>
                  </a:cubicBezTo>
                  <a:cubicBezTo>
                    <a:pt x="315" y="247"/>
                    <a:pt x="315" y="247"/>
                    <a:pt x="315" y="247"/>
                  </a:cubicBezTo>
                  <a:cubicBezTo>
                    <a:pt x="404" y="194"/>
                    <a:pt x="433" y="147"/>
                    <a:pt x="454" y="120"/>
                  </a:cubicBezTo>
                  <a:cubicBezTo>
                    <a:pt x="451" y="117"/>
                    <a:pt x="451" y="117"/>
                    <a:pt x="451" y="117"/>
                  </a:cubicBezTo>
                  <a:cubicBezTo>
                    <a:pt x="451" y="117"/>
                    <a:pt x="451" y="117"/>
                    <a:pt x="451" y="117"/>
                  </a:cubicBezTo>
                  <a:cubicBezTo>
                    <a:pt x="428" y="135"/>
                    <a:pt x="407" y="151"/>
                    <a:pt x="389" y="164"/>
                  </a:cubicBezTo>
                  <a:cubicBezTo>
                    <a:pt x="396" y="133"/>
                    <a:pt x="398" y="121"/>
                    <a:pt x="400" y="82"/>
                  </a:cubicBezTo>
                  <a:cubicBezTo>
                    <a:pt x="399" y="82"/>
                    <a:pt x="399" y="82"/>
                    <a:pt x="399" y="82"/>
                  </a:cubicBezTo>
                  <a:cubicBezTo>
                    <a:pt x="399" y="82"/>
                    <a:pt x="398" y="82"/>
                    <a:pt x="398" y="82"/>
                  </a:cubicBezTo>
                  <a:cubicBezTo>
                    <a:pt x="393" y="101"/>
                    <a:pt x="379" y="147"/>
                    <a:pt x="362" y="182"/>
                  </a:cubicBezTo>
                  <a:cubicBezTo>
                    <a:pt x="312" y="215"/>
                    <a:pt x="278" y="228"/>
                    <a:pt x="257" y="234"/>
                  </a:cubicBezTo>
                  <a:cubicBezTo>
                    <a:pt x="251" y="213"/>
                    <a:pt x="245" y="185"/>
                    <a:pt x="241" y="146"/>
                  </a:cubicBezTo>
                  <a:cubicBezTo>
                    <a:pt x="257" y="110"/>
                    <a:pt x="284" y="70"/>
                    <a:pt x="296" y="54"/>
                  </a:cubicBezTo>
                  <a:cubicBezTo>
                    <a:pt x="295" y="54"/>
                    <a:pt x="295" y="54"/>
                    <a:pt x="295" y="54"/>
                  </a:cubicBezTo>
                  <a:cubicBezTo>
                    <a:pt x="294" y="52"/>
                    <a:pt x="294" y="52"/>
                    <a:pt x="294" y="52"/>
                  </a:cubicBezTo>
                  <a:cubicBezTo>
                    <a:pt x="265" y="79"/>
                    <a:pt x="258" y="88"/>
                    <a:pt x="238" y="113"/>
                  </a:cubicBezTo>
                  <a:cubicBezTo>
                    <a:pt x="236" y="91"/>
                    <a:pt x="235" y="64"/>
                    <a:pt x="235" y="35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30" y="35"/>
                    <a:pt x="230" y="35"/>
                    <a:pt x="230" y="35"/>
                  </a:cubicBezTo>
                  <a:cubicBezTo>
                    <a:pt x="223" y="69"/>
                    <a:pt x="210" y="143"/>
                    <a:pt x="219" y="223"/>
                  </a:cubicBezTo>
                  <a:cubicBezTo>
                    <a:pt x="219" y="223"/>
                    <a:pt x="175" y="205"/>
                    <a:pt x="122" y="132"/>
                  </a:cubicBezTo>
                  <a:cubicBezTo>
                    <a:pt x="123" y="120"/>
                    <a:pt x="125" y="90"/>
                    <a:pt x="137" y="64"/>
                  </a:cubicBezTo>
                  <a:cubicBezTo>
                    <a:pt x="135" y="63"/>
                    <a:pt x="135" y="63"/>
                    <a:pt x="135" y="63"/>
                  </a:cubicBezTo>
                  <a:cubicBezTo>
                    <a:pt x="135" y="63"/>
                    <a:pt x="135" y="63"/>
                    <a:pt x="135" y="63"/>
                  </a:cubicBezTo>
                  <a:cubicBezTo>
                    <a:pt x="127" y="75"/>
                    <a:pt x="118" y="94"/>
                    <a:pt x="113" y="118"/>
                  </a:cubicBezTo>
                  <a:cubicBezTo>
                    <a:pt x="93" y="88"/>
                    <a:pt x="72" y="50"/>
                    <a:pt x="52" y="1"/>
                  </a:cubicBezTo>
                  <a:cubicBezTo>
                    <a:pt x="51" y="1"/>
                    <a:pt x="51" y="1"/>
                    <a:pt x="50" y="0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9" y="17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91" y="132"/>
                    <a:pt x="115" y="175"/>
                    <a:pt x="149" y="208"/>
                  </a:cubicBezTo>
                  <a:cubicBezTo>
                    <a:pt x="149" y="208"/>
                    <a:pt x="89" y="222"/>
                    <a:pt x="3" y="195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37" y="218"/>
                    <a:pt x="97" y="238"/>
                    <a:pt x="172" y="237"/>
                  </a:cubicBezTo>
                  <a:cubicBezTo>
                    <a:pt x="178" y="238"/>
                    <a:pt x="187" y="243"/>
                    <a:pt x="197" y="2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774" dirty="0">
                <a:cs typeface="+mn-ea"/>
                <a:sym typeface="+mn-lt"/>
              </a:endParaRPr>
            </a:p>
          </p:txBody>
        </p:sp>
        <p:grpSp>
          <p:nvGrpSpPr>
            <p:cNvPr id="33" name="Group 3">
              <a:extLst>
                <a:ext uri="{FF2B5EF4-FFF2-40B4-BE49-F238E27FC236}">
                  <a16:creationId xmlns:a16="http://schemas.microsoft.com/office/drawing/2014/main" id="{DD1FA4DD-B461-4E20-B9BA-C5B9D1CFFFAA}"/>
                </a:ext>
              </a:extLst>
            </p:cNvPr>
            <p:cNvGrpSpPr/>
            <p:nvPr/>
          </p:nvGrpSpPr>
          <p:grpSpPr>
            <a:xfrm>
              <a:off x="6685154" y="1639850"/>
              <a:ext cx="4779675" cy="3671505"/>
              <a:chOff x="7223605" y="1034167"/>
              <a:chExt cx="4779675" cy="3671505"/>
            </a:xfrm>
            <a:solidFill>
              <a:schemeClr val="accent5">
                <a:alpha val="70000"/>
              </a:schemeClr>
            </a:solidFill>
          </p:grpSpPr>
          <p:sp>
            <p:nvSpPr>
              <p:cNvPr id="78" name="Oval 49">
                <a:extLst>
                  <a:ext uri="{FF2B5EF4-FFF2-40B4-BE49-F238E27FC236}">
                    <a16:creationId xmlns:a16="http://schemas.microsoft.com/office/drawing/2014/main" id="{99EE9551-8E79-4A9E-8619-6BAA868595BF}"/>
                  </a:ext>
                </a:extLst>
              </p:cNvPr>
              <p:cNvSpPr/>
              <p:nvPr/>
            </p:nvSpPr>
            <p:spPr>
              <a:xfrm>
                <a:off x="7223605" y="2907942"/>
                <a:ext cx="333375" cy="3333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79" name="Oval 50">
                <a:extLst>
                  <a:ext uri="{FF2B5EF4-FFF2-40B4-BE49-F238E27FC236}">
                    <a16:creationId xmlns:a16="http://schemas.microsoft.com/office/drawing/2014/main" id="{8AF167D7-C6F0-46D8-B542-19AA25CFB904}"/>
                  </a:ext>
                </a:extLst>
              </p:cNvPr>
              <p:cNvSpPr/>
              <p:nvPr/>
            </p:nvSpPr>
            <p:spPr>
              <a:xfrm>
                <a:off x="8051873" y="4113273"/>
                <a:ext cx="333375" cy="3333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80" name="Oval 51">
                <a:extLst>
                  <a:ext uri="{FF2B5EF4-FFF2-40B4-BE49-F238E27FC236}">
                    <a16:creationId xmlns:a16="http://schemas.microsoft.com/office/drawing/2014/main" id="{1BF53914-34C4-4B85-ACA1-0D22AD8C0CC4}"/>
                  </a:ext>
                </a:extLst>
              </p:cNvPr>
              <p:cNvSpPr/>
              <p:nvPr/>
            </p:nvSpPr>
            <p:spPr>
              <a:xfrm>
                <a:off x="8576155" y="1922081"/>
                <a:ext cx="424970" cy="42497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81" name="Oval 52">
                <a:extLst>
                  <a:ext uri="{FF2B5EF4-FFF2-40B4-BE49-F238E27FC236}">
                    <a16:creationId xmlns:a16="http://schemas.microsoft.com/office/drawing/2014/main" id="{10AB662A-AA06-42DC-84E2-23117E9E64F6}"/>
                  </a:ext>
                </a:extLst>
              </p:cNvPr>
              <p:cNvSpPr/>
              <p:nvPr/>
            </p:nvSpPr>
            <p:spPr>
              <a:xfrm>
                <a:off x="9722732" y="3212873"/>
                <a:ext cx="424970" cy="42497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82" name="Oval 53">
                <a:extLst>
                  <a:ext uri="{FF2B5EF4-FFF2-40B4-BE49-F238E27FC236}">
                    <a16:creationId xmlns:a16="http://schemas.microsoft.com/office/drawing/2014/main" id="{C735F30E-358E-451C-AE1D-0D6F3B7A6F3B}"/>
                  </a:ext>
                </a:extLst>
              </p:cNvPr>
              <p:cNvSpPr/>
              <p:nvPr/>
            </p:nvSpPr>
            <p:spPr>
              <a:xfrm>
                <a:off x="8647793" y="2598759"/>
                <a:ext cx="541253" cy="54125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83" name="Oval 54">
                <a:extLst>
                  <a:ext uri="{FF2B5EF4-FFF2-40B4-BE49-F238E27FC236}">
                    <a16:creationId xmlns:a16="http://schemas.microsoft.com/office/drawing/2014/main" id="{A1BBB30F-AF2D-4920-A4C6-CDA5837223F8}"/>
                  </a:ext>
                </a:extLst>
              </p:cNvPr>
              <p:cNvSpPr/>
              <p:nvPr/>
            </p:nvSpPr>
            <p:spPr>
              <a:xfrm>
                <a:off x="10147702" y="4164419"/>
                <a:ext cx="541253" cy="54125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84" name="Oval 55">
                <a:extLst>
                  <a:ext uri="{FF2B5EF4-FFF2-40B4-BE49-F238E27FC236}">
                    <a16:creationId xmlns:a16="http://schemas.microsoft.com/office/drawing/2014/main" id="{4ABDFC94-484F-4692-9DD9-D602903B040A}"/>
                  </a:ext>
                </a:extLst>
              </p:cNvPr>
              <p:cNvSpPr/>
              <p:nvPr/>
            </p:nvSpPr>
            <p:spPr>
              <a:xfrm>
                <a:off x="11150960" y="2163063"/>
                <a:ext cx="541253" cy="54125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85" name="Oval 56">
                <a:extLst>
                  <a:ext uri="{FF2B5EF4-FFF2-40B4-BE49-F238E27FC236}">
                    <a16:creationId xmlns:a16="http://schemas.microsoft.com/office/drawing/2014/main" id="{C0F6ACBF-C6D0-4CD1-BB9D-D49027243E89}"/>
                  </a:ext>
                </a:extLst>
              </p:cNvPr>
              <p:cNvSpPr/>
              <p:nvPr/>
            </p:nvSpPr>
            <p:spPr>
              <a:xfrm>
                <a:off x="11294540" y="3501142"/>
                <a:ext cx="708740" cy="7087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86" name="Oval 57">
                <a:extLst>
                  <a:ext uri="{FF2B5EF4-FFF2-40B4-BE49-F238E27FC236}">
                    <a16:creationId xmlns:a16="http://schemas.microsoft.com/office/drawing/2014/main" id="{54DD6B61-9104-4508-B9CE-7E5160054353}"/>
                  </a:ext>
                </a:extLst>
              </p:cNvPr>
              <p:cNvSpPr/>
              <p:nvPr/>
            </p:nvSpPr>
            <p:spPr>
              <a:xfrm>
                <a:off x="9368362" y="1034167"/>
                <a:ext cx="708740" cy="7087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</p:grpSp>
        <p:grpSp>
          <p:nvGrpSpPr>
            <p:cNvPr id="34" name="Group 4">
              <a:extLst>
                <a:ext uri="{FF2B5EF4-FFF2-40B4-BE49-F238E27FC236}">
                  <a16:creationId xmlns:a16="http://schemas.microsoft.com/office/drawing/2014/main" id="{C6885DA1-43A9-480C-A7B8-F24BD7D7DA5B}"/>
                </a:ext>
              </a:extLst>
            </p:cNvPr>
            <p:cNvGrpSpPr/>
            <p:nvPr/>
          </p:nvGrpSpPr>
          <p:grpSpPr>
            <a:xfrm>
              <a:off x="6574014" y="1946200"/>
              <a:ext cx="4788017" cy="3731205"/>
              <a:chOff x="7071416" y="1121303"/>
              <a:chExt cx="4788017" cy="3731205"/>
            </a:xfrm>
            <a:solidFill>
              <a:schemeClr val="accent2">
                <a:alpha val="40000"/>
              </a:schemeClr>
            </a:solidFill>
          </p:grpSpPr>
          <p:sp>
            <p:nvSpPr>
              <p:cNvPr id="68" name="Oval 39">
                <a:extLst>
                  <a:ext uri="{FF2B5EF4-FFF2-40B4-BE49-F238E27FC236}">
                    <a16:creationId xmlns:a16="http://schemas.microsoft.com/office/drawing/2014/main" id="{07FD2DAD-F7DD-4DEA-AE60-3B572CC11D4E}"/>
                  </a:ext>
                </a:extLst>
              </p:cNvPr>
              <p:cNvSpPr/>
              <p:nvPr/>
            </p:nvSpPr>
            <p:spPr>
              <a:xfrm>
                <a:off x="7071416" y="1970672"/>
                <a:ext cx="604144" cy="60414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69" name="Oval 40">
                <a:extLst>
                  <a:ext uri="{FF2B5EF4-FFF2-40B4-BE49-F238E27FC236}">
                    <a16:creationId xmlns:a16="http://schemas.microsoft.com/office/drawing/2014/main" id="{60DE568D-2FA0-4ADB-A4B2-918277CEF85F}"/>
                  </a:ext>
                </a:extLst>
              </p:cNvPr>
              <p:cNvSpPr/>
              <p:nvPr/>
            </p:nvSpPr>
            <p:spPr>
              <a:xfrm>
                <a:off x="10028885" y="2266337"/>
                <a:ext cx="778885" cy="77888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70" name="Oval 41">
                <a:extLst>
                  <a:ext uri="{FF2B5EF4-FFF2-40B4-BE49-F238E27FC236}">
                    <a16:creationId xmlns:a16="http://schemas.microsoft.com/office/drawing/2014/main" id="{31636AA1-3050-4FAB-B062-372895621A38}"/>
                  </a:ext>
                </a:extLst>
              </p:cNvPr>
              <p:cNvSpPr/>
              <p:nvPr/>
            </p:nvSpPr>
            <p:spPr>
              <a:xfrm>
                <a:off x="8444595" y="4164419"/>
                <a:ext cx="688089" cy="68808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71" name="Oval 42">
                <a:extLst>
                  <a:ext uri="{FF2B5EF4-FFF2-40B4-BE49-F238E27FC236}">
                    <a16:creationId xmlns:a16="http://schemas.microsoft.com/office/drawing/2014/main" id="{4F433F7B-BCA1-4749-8A89-ABEB159DB2E5}"/>
                  </a:ext>
                </a:extLst>
              </p:cNvPr>
              <p:cNvSpPr/>
              <p:nvPr/>
            </p:nvSpPr>
            <p:spPr>
              <a:xfrm>
                <a:off x="10677336" y="3875937"/>
                <a:ext cx="260868" cy="26086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72" name="Oval 43">
                <a:extLst>
                  <a:ext uri="{FF2B5EF4-FFF2-40B4-BE49-F238E27FC236}">
                    <a16:creationId xmlns:a16="http://schemas.microsoft.com/office/drawing/2014/main" id="{52765713-14F2-456C-A59B-48104F70618C}"/>
                  </a:ext>
                </a:extLst>
              </p:cNvPr>
              <p:cNvSpPr/>
              <p:nvPr/>
            </p:nvSpPr>
            <p:spPr>
              <a:xfrm>
                <a:off x="11598565" y="2698248"/>
                <a:ext cx="260868" cy="26086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73" name="Oval 44">
                <a:extLst>
                  <a:ext uri="{FF2B5EF4-FFF2-40B4-BE49-F238E27FC236}">
                    <a16:creationId xmlns:a16="http://schemas.microsoft.com/office/drawing/2014/main" id="{654E3C65-7D59-49EB-868C-19911B8CFD87}"/>
                  </a:ext>
                </a:extLst>
              </p:cNvPr>
              <p:cNvSpPr/>
              <p:nvPr/>
            </p:nvSpPr>
            <p:spPr>
              <a:xfrm>
                <a:off x="7688405" y="2869385"/>
                <a:ext cx="260868" cy="26086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74" name="Oval 45">
                <a:extLst>
                  <a:ext uri="{FF2B5EF4-FFF2-40B4-BE49-F238E27FC236}">
                    <a16:creationId xmlns:a16="http://schemas.microsoft.com/office/drawing/2014/main" id="{2460AD39-BC46-41DF-8E34-85EA36B77280}"/>
                  </a:ext>
                </a:extLst>
              </p:cNvPr>
              <p:cNvSpPr/>
              <p:nvPr/>
            </p:nvSpPr>
            <p:spPr>
              <a:xfrm>
                <a:off x="9592298" y="1865334"/>
                <a:ext cx="260868" cy="26086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75" name="Oval 46">
                <a:extLst>
                  <a:ext uri="{FF2B5EF4-FFF2-40B4-BE49-F238E27FC236}">
                    <a16:creationId xmlns:a16="http://schemas.microsoft.com/office/drawing/2014/main" id="{C0F74238-EC0B-428C-8D21-B20701DD892E}"/>
                  </a:ext>
                </a:extLst>
              </p:cNvPr>
              <p:cNvSpPr/>
              <p:nvPr/>
            </p:nvSpPr>
            <p:spPr>
              <a:xfrm>
                <a:off x="7838577" y="1121303"/>
                <a:ext cx="759965" cy="7599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76" name="Oval 47">
                <a:extLst>
                  <a:ext uri="{FF2B5EF4-FFF2-40B4-BE49-F238E27FC236}">
                    <a16:creationId xmlns:a16="http://schemas.microsoft.com/office/drawing/2014/main" id="{25E0DC9F-879D-4DCA-A8A1-BBEE0EDDBFF3}"/>
                  </a:ext>
                </a:extLst>
              </p:cNvPr>
              <p:cNvSpPr/>
              <p:nvPr/>
            </p:nvSpPr>
            <p:spPr>
              <a:xfrm>
                <a:off x="9111041" y="3345133"/>
                <a:ext cx="156009" cy="1560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77" name="Oval 48">
                <a:extLst>
                  <a:ext uri="{FF2B5EF4-FFF2-40B4-BE49-F238E27FC236}">
                    <a16:creationId xmlns:a16="http://schemas.microsoft.com/office/drawing/2014/main" id="{1638CE16-BD6F-496E-909E-3E90CE070E5D}"/>
                  </a:ext>
                </a:extLst>
              </p:cNvPr>
              <p:cNvSpPr/>
              <p:nvPr/>
            </p:nvSpPr>
            <p:spPr>
              <a:xfrm>
                <a:off x="11106733" y="2785942"/>
                <a:ext cx="156009" cy="15600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</p:grpSp>
        <p:grpSp>
          <p:nvGrpSpPr>
            <p:cNvPr id="35" name="Group 5">
              <a:extLst>
                <a:ext uri="{FF2B5EF4-FFF2-40B4-BE49-F238E27FC236}">
                  <a16:creationId xmlns:a16="http://schemas.microsoft.com/office/drawing/2014/main" id="{E27B123E-C60D-4464-B6A6-7ACB3732D4C2}"/>
                </a:ext>
              </a:extLst>
            </p:cNvPr>
            <p:cNvGrpSpPr/>
            <p:nvPr/>
          </p:nvGrpSpPr>
          <p:grpSpPr>
            <a:xfrm>
              <a:off x="7210995" y="2279145"/>
              <a:ext cx="4142805" cy="3446444"/>
              <a:chOff x="7242069" y="1000204"/>
              <a:chExt cx="4142805" cy="3446444"/>
            </a:xfrm>
            <a:solidFill>
              <a:schemeClr val="accent1">
                <a:alpha val="20000"/>
              </a:schemeClr>
            </a:solidFill>
          </p:grpSpPr>
          <p:sp>
            <p:nvSpPr>
              <p:cNvPr id="58" name="Oval 29">
                <a:extLst>
                  <a:ext uri="{FF2B5EF4-FFF2-40B4-BE49-F238E27FC236}">
                    <a16:creationId xmlns:a16="http://schemas.microsoft.com/office/drawing/2014/main" id="{AD0DFA98-339C-42D7-942D-7BD754D2BC48}"/>
                  </a:ext>
                </a:extLst>
              </p:cNvPr>
              <p:cNvSpPr/>
              <p:nvPr/>
            </p:nvSpPr>
            <p:spPr>
              <a:xfrm>
                <a:off x="8373143" y="1000204"/>
                <a:ext cx="1180478" cy="118047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59" name="Oval 30">
                <a:extLst>
                  <a:ext uri="{FF2B5EF4-FFF2-40B4-BE49-F238E27FC236}">
                    <a16:creationId xmlns:a16="http://schemas.microsoft.com/office/drawing/2014/main" id="{D437F00D-C34C-4483-9836-2AF0A35095B0}"/>
                  </a:ext>
                </a:extLst>
              </p:cNvPr>
              <p:cNvSpPr/>
              <p:nvPr/>
            </p:nvSpPr>
            <p:spPr>
              <a:xfrm>
                <a:off x="9793458" y="1543897"/>
                <a:ext cx="673424" cy="67342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60" name="Oval 31">
                <a:extLst>
                  <a:ext uri="{FF2B5EF4-FFF2-40B4-BE49-F238E27FC236}">
                    <a16:creationId xmlns:a16="http://schemas.microsoft.com/office/drawing/2014/main" id="{45D750C4-0EF6-4DFC-B4F7-3521008C8A49}"/>
                  </a:ext>
                </a:extLst>
              </p:cNvPr>
              <p:cNvSpPr/>
              <p:nvPr/>
            </p:nvSpPr>
            <p:spPr>
              <a:xfrm>
                <a:off x="7728795" y="3028844"/>
                <a:ext cx="608999" cy="60899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61" name="Oval 32">
                <a:extLst>
                  <a:ext uri="{FF2B5EF4-FFF2-40B4-BE49-F238E27FC236}">
                    <a16:creationId xmlns:a16="http://schemas.microsoft.com/office/drawing/2014/main" id="{4A64B1C0-7C01-479B-AF30-3BD0B6C2C612}"/>
                  </a:ext>
                </a:extLst>
              </p:cNvPr>
              <p:cNvSpPr/>
              <p:nvPr/>
            </p:nvSpPr>
            <p:spPr>
              <a:xfrm>
                <a:off x="10055853" y="2924511"/>
                <a:ext cx="608999" cy="60899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62" name="Oval 33">
                <a:extLst>
                  <a:ext uri="{FF2B5EF4-FFF2-40B4-BE49-F238E27FC236}">
                    <a16:creationId xmlns:a16="http://schemas.microsoft.com/office/drawing/2014/main" id="{004ADF13-0068-4288-A28E-1CF04388DA94}"/>
                  </a:ext>
                </a:extLst>
              </p:cNvPr>
              <p:cNvSpPr/>
              <p:nvPr/>
            </p:nvSpPr>
            <p:spPr>
              <a:xfrm>
                <a:off x="7242069" y="1362158"/>
                <a:ext cx="550776" cy="55077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63" name="Oval 34">
                <a:extLst>
                  <a:ext uri="{FF2B5EF4-FFF2-40B4-BE49-F238E27FC236}">
                    <a16:creationId xmlns:a16="http://schemas.microsoft.com/office/drawing/2014/main" id="{8385CB4B-4C5D-46BE-8DD2-7E61627E7AAF}"/>
                  </a:ext>
                </a:extLst>
              </p:cNvPr>
              <p:cNvSpPr/>
              <p:nvPr/>
            </p:nvSpPr>
            <p:spPr>
              <a:xfrm>
                <a:off x="7460786" y="2351919"/>
                <a:ext cx="460611" cy="4606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64" name="Oval 35">
                <a:extLst>
                  <a:ext uri="{FF2B5EF4-FFF2-40B4-BE49-F238E27FC236}">
                    <a16:creationId xmlns:a16="http://schemas.microsoft.com/office/drawing/2014/main" id="{CD31B30A-59AC-4AB5-917B-BA127EABB347}"/>
                  </a:ext>
                </a:extLst>
              </p:cNvPr>
              <p:cNvSpPr/>
              <p:nvPr/>
            </p:nvSpPr>
            <p:spPr>
              <a:xfrm>
                <a:off x="10593255" y="2042438"/>
                <a:ext cx="460611" cy="4606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65" name="Oval 36">
                <a:extLst>
                  <a:ext uri="{FF2B5EF4-FFF2-40B4-BE49-F238E27FC236}">
                    <a16:creationId xmlns:a16="http://schemas.microsoft.com/office/drawing/2014/main" id="{6AEB10E7-733E-4CBD-9F15-D8F8C75CE6C2}"/>
                  </a:ext>
                </a:extLst>
              </p:cNvPr>
              <p:cNvSpPr/>
              <p:nvPr/>
            </p:nvSpPr>
            <p:spPr>
              <a:xfrm>
                <a:off x="11048082" y="1704777"/>
                <a:ext cx="336792" cy="3367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66" name="Oval 37">
                <a:extLst>
                  <a:ext uri="{FF2B5EF4-FFF2-40B4-BE49-F238E27FC236}">
                    <a16:creationId xmlns:a16="http://schemas.microsoft.com/office/drawing/2014/main" id="{B478E1BC-8553-4FA2-87FA-DCF1872CC229}"/>
                  </a:ext>
                </a:extLst>
              </p:cNvPr>
              <p:cNvSpPr/>
              <p:nvPr/>
            </p:nvSpPr>
            <p:spPr>
              <a:xfrm>
                <a:off x="11027370" y="3450791"/>
                <a:ext cx="336792" cy="3367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67" name="Oval 38">
                <a:extLst>
                  <a:ext uri="{FF2B5EF4-FFF2-40B4-BE49-F238E27FC236}">
                    <a16:creationId xmlns:a16="http://schemas.microsoft.com/office/drawing/2014/main" id="{88F53F42-2C79-41EA-A95A-684F9CC87E1F}"/>
                  </a:ext>
                </a:extLst>
              </p:cNvPr>
              <p:cNvSpPr/>
              <p:nvPr/>
            </p:nvSpPr>
            <p:spPr>
              <a:xfrm>
                <a:off x="8453970" y="3618181"/>
                <a:ext cx="828467" cy="82846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6">
              <a:extLst>
                <a:ext uri="{FF2B5EF4-FFF2-40B4-BE49-F238E27FC236}">
                  <a16:creationId xmlns:a16="http://schemas.microsoft.com/office/drawing/2014/main" id="{93CE12C0-19AF-4C2A-8A17-8D22FD64DC4F}"/>
                </a:ext>
              </a:extLst>
            </p:cNvPr>
            <p:cNvGrpSpPr/>
            <p:nvPr/>
          </p:nvGrpSpPr>
          <p:grpSpPr>
            <a:xfrm rot="9000000">
              <a:off x="7380010" y="1811773"/>
              <a:ext cx="3591334" cy="2758680"/>
              <a:chOff x="7223605" y="1034167"/>
              <a:chExt cx="4779675" cy="3671505"/>
            </a:xfrm>
            <a:solidFill>
              <a:schemeClr val="accent4">
                <a:alpha val="70000"/>
              </a:schemeClr>
            </a:solidFill>
          </p:grpSpPr>
          <p:sp>
            <p:nvSpPr>
              <p:cNvPr id="49" name="Oval 20">
                <a:extLst>
                  <a:ext uri="{FF2B5EF4-FFF2-40B4-BE49-F238E27FC236}">
                    <a16:creationId xmlns:a16="http://schemas.microsoft.com/office/drawing/2014/main" id="{311188E0-D681-4A6F-B991-52ABB738DBB5}"/>
                  </a:ext>
                </a:extLst>
              </p:cNvPr>
              <p:cNvSpPr/>
              <p:nvPr/>
            </p:nvSpPr>
            <p:spPr>
              <a:xfrm>
                <a:off x="7223605" y="2907942"/>
                <a:ext cx="333375" cy="3333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50" name="Oval 21">
                <a:extLst>
                  <a:ext uri="{FF2B5EF4-FFF2-40B4-BE49-F238E27FC236}">
                    <a16:creationId xmlns:a16="http://schemas.microsoft.com/office/drawing/2014/main" id="{FD459174-B8D9-4B99-AB06-04274ABBE20B}"/>
                  </a:ext>
                </a:extLst>
              </p:cNvPr>
              <p:cNvSpPr/>
              <p:nvPr/>
            </p:nvSpPr>
            <p:spPr>
              <a:xfrm>
                <a:off x="8051873" y="4113273"/>
                <a:ext cx="333375" cy="3333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51" name="Oval 22">
                <a:extLst>
                  <a:ext uri="{FF2B5EF4-FFF2-40B4-BE49-F238E27FC236}">
                    <a16:creationId xmlns:a16="http://schemas.microsoft.com/office/drawing/2014/main" id="{BA2EB0B4-CB50-40AE-9488-8036C60B13A9}"/>
                  </a:ext>
                </a:extLst>
              </p:cNvPr>
              <p:cNvSpPr/>
              <p:nvPr/>
            </p:nvSpPr>
            <p:spPr>
              <a:xfrm>
                <a:off x="8576155" y="1922081"/>
                <a:ext cx="424970" cy="42497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52" name="Oval 23">
                <a:extLst>
                  <a:ext uri="{FF2B5EF4-FFF2-40B4-BE49-F238E27FC236}">
                    <a16:creationId xmlns:a16="http://schemas.microsoft.com/office/drawing/2014/main" id="{E7D3FA98-243F-4991-8BBB-C0A765AFB3D9}"/>
                  </a:ext>
                </a:extLst>
              </p:cNvPr>
              <p:cNvSpPr/>
              <p:nvPr/>
            </p:nvSpPr>
            <p:spPr>
              <a:xfrm>
                <a:off x="9722732" y="3212873"/>
                <a:ext cx="424970" cy="42497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53" name="Oval 24">
                <a:extLst>
                  <a:ext uri="{FF2B5EF4-FFF2-40B4-BE49-F238E27FC236}">
                    <a16:creationId xmlns:a16="http://schemas.microsoft.com/office/drawing/2014/main" id="{DC30B5B5-4674-40E0-85CB-13DDC8AD4FBC}"/>
                  </a:ext>
                </a:extLst>
              </p:cNvPr>
              <p:cNvSpPr/>
              <p:nvPr/>
            </p:nvSpPr>
            <p:spPr>
              <a:xfrm>
                <a:off x="8647793" y="2598759"/>
                <a:ext cx="541253" cy="54125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54" name="Oval 25">
                <a:extLst>
                  <a:ext uri="{FF2B5EF4-FFF2-40B4-BE49-F238E27FC236}">
                    <a16:creationId xmlns:a16="http://schemas.microsoft.com/office/drawing/2014/main" id="{045DF37A-B66F-45E3-9092-55544EF91AD9}"/>
                  </a:ext>
                </a:extLst>
              </p:cNvPr>
              <p:cNvSpPr/>
              <p:nvPr/>
            </p:nvSpPr>
            <p:spPr>
              <a:xfrm>
                <a:off x="10147702" y="4164419"/>
                <a:ext cx="541253" cy="54125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55" name="Oval 26">
                <a:extLst>
                  <a:ext uri="{FF2B5EF4-FFF2-40B4-BE49-F238E27FC236}">
                    <a16:creationId xmlns:a16="http://schemas.microsoft.com/office/drawing/2014/main" id="{0573B9DD-27A6-4885-9307-28496A2421C6}"/>
                  </a:ext>
                </a:extLst>
              </p:cNvPr>
              <p:cNvSpPr/>
              <p:nvPr/>
            </p:nvSpPr>
            <p:spPr>
              <a:xfrm>
                <a:off x="11150960" y="2163063"/>
                <a:ext cx="541253" cy="54125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56" name="Oval 27">
                <a:extLst>
                  <a:ext uri="{FF2B5EF4-FFF2-40B4-BE49-F238E27FC236}">
                    <a16:creationId xmlns:a16="http://schemas.microsoft.com/office/drawing/2014/main" id="{FD0FEB51-F33A-4087-AD59-390100103D76}"/>
                  </a:ext>
                </a:extLst>
              </p:cNvPr>
              <p:cNvSpPr/>
              <p:nvPr/>
            </p:nvSpPr>
            <p:spPr>
              <a:xfrm>
                <a:off x="11294540" y="3501142"/>
                <a:ext cx="708740" cy="7087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57" name="Oval 28">
                <a:extLst>
                  <a:ext uri="{FF2B5EF4-FFF2-40B4-BE49-F238E27FC236}">
                    <a16:creationId xmlns:a16="http://schemas.microsoft.com/office/drawing/2014/main" id="{B5AFCA26-9E4B-49F8-B480-DD5A781B1925}"/>
                  </a:ext>
                </a:extLst>
              </p:cNvPr>
              <p:cNvSpPr/>
              <p:nvPr/>
            </p:nvSpPr>
            <p:spPr>
              <a:xfrm>
                <a:off x="9368362" y="1034167"/>
                <a:ext cx="708740" cy="7087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</p:grpSp>
        <p:sp>
          <p:nvSpPr>
            <p:cNvPr id="37" name="Oval 7">
              <a:extLst>
                <a:ext uri="{FF2B5EF4-FFF2-40B4-BE49-F238E27FC236}">
                  <a16:creationId xmlns:a16="http://schemas.microsoft.com/office/drawing/2014/main" id="{C7D56DAD-65BB-4C9B-83FF-931EF7FB1B09}"/>
                </a:ext>
              </a:extLst>
            </p:cNvPr>
            <p:cNvSpPr/>
            <p:nvPr/>
          </p:nvSpPr>
          <p:spPr>
            <a:xfrm>
              <a:off x="7498233" y="1881011"/>
              <a:ext cx="1514855" cy="1514855"/>
            </a:xfrm>
            <a:prstGeom prst="ellipse">
              <a:avLst/>
            </a:prstGeom>
            <a:solidFill>
              <a:schemeClr val="accent2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774">
                <a:cs typeface="+mn-ea"/>
                <a:sym typeface="+mn-lt"/>
              </a:endParaRPr>
            </a:p>
          </p:txBody>
        </p:sp>
        <p:sp>
          <p:nvSpPr>
            <p:cNvPr id="38" name="Oval 8">
              <a:extLst>
                <a:ext uri="{FF2B5EF4-FFF2-40B4-BE49-F238E27FC236}">
                  <a16:creationId xmlns:a16="http://schemas.microsoft.com/office/drawing/2014/main" id="{FE5E6011-67B9-4110-A4C8-0031A4691790}"/>
                </a:ext>
              </a:extLst>
            </p:cNvPr>
            <p:cNvSpPr/>
            <p:nvPr/>
          </p:nvSpPr>
          <p:spPr>
            <a:xfrm>
              <a:off x="9449885" y="2141135"/>
              <a:ext cx="1437159" cy="1437159"/>
            </a:xfrm>
            <a:prstGeom prst="ellips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774">
                <a:cs typeface="+mn-ea"/>
                <a:sym typeface="+mn-lt"/>
              </a:endParaRPr>
            </a:p>
          </p:txBody>
        </p:sp>
        <p:sp>
          <p:nvSpPr>
            <p:cNvPr id="39" name="Oval 9">
              <a:extLst>
                <a:ext uri="{FF2B5EF4-FFF2-40B4-BE49-F238E27FC236}">
                  <a16:creationId xmlns:a16="http://schemas.microsoft.com/office/drawing/2014/main" id="{3843A5DD-D5A5-443B-BFC6-E7BA2633BBEA}"/>
                </a:ext>
              </a:extLst>
            </p:cNvPr>
            <p:cNvSpPr/>
            <p:nvPr/>
          </p:nvSpPr>
          <p:spPr>
            <a:xfrm>
              <a:off x="6513526" y="3453959"/>
              <a:ext cx="1437159" cy="1437159"/>
            </a:xfrm>
            <a:prstGeom prst="ellipse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774">
                <a:cs typeface="+mn-ea"/>
                <a:sym typeface="+mn-lt"/>
              </a:endParaRPr>
            </a:p>
          </p:txBody>
        </p:sp>
        <p:sp>
          <p:nvSpPr>
            <p:cNvPr id="40" name="Oval 10">
              <a:extLst>
                <a:ext uri="{FF2B5EF4-FFF2-40B4-BE49-F238E27FC236}">
                  <a16:creationId xmlns:a16="http://schemas.microsoft.com/office/drawing/2014/main" id="{DD5B4A59-909F-443A-8907-DF5076DBE2DB}"/>
                </a:ext>
              </a:extLst>
            </p:cNvPr>
            <p:cNvSpPr/>
            <p:nvPr/>
          </p:nvSpPr>
          <p:spPr>
            <a:xfrm>
              <a:off x="10126270" y="3664860"/>
              <a:ext cx="1437159" cy="1437159"/>
            </a:xfrm>
            <a:prstGeom prst="ellipse">
              <a:avLst/>
            </a:prstGeom>
            <a:solidFill>
              <a:schemeClr val="accent5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774">
                <a:cs typeface="+mn-ea"/>
                <a:sym typeface="+mn-lt"/>
              </a:endParaRPr>
            </a:p>
          </p:txBody>
        </p:sp>
        <p:grpSp>
          <p:nvGrpSpPr>
            <p:cNvPr id="41" name="Group 11">
              <a:extLst>
                <a:ext uri="{FF2B5EF4-FFF2-40B4-BE49-F238E27FC236}">
                  <a16:creationId xmlns:a16="http://schemas.microsoft.com/office/drawing/2014/main" id="{DF13AAA8-6D6C-42D1-84C7-3224FC63CF1E}"/>
                </a:ext>
              </a:extLst>
            </p:cNvPr>
            <p:cNvGrpSpPr/>
            <p:nvPr/>
          </p:nvGrpSpPr>
          <p:grpSpPr>
            <a:xfrm>
              <a:off x="9937478" y="2603151"/>
              <a:ext cx="500065" cy="470320"/>
              <a:chOff x="4433888" y="4613275"/>
              <a:chExt cx="1147763" cy="1079500"/>
            </a:xfrm>
            <a:solidFill>
              <a:schemeClr val="bg1"/>
            </a:solidFill>
          </p:grpSpPr>
          <p:sp>
            <p:nvSpPr>
              <p:cNvPr id="47" name="Oval 18">
                <a:extLst>
                  <a:ext uri="{FF2B5EF4-FFF2-40B4-BE49-F238E27FC236}">
                    <a16:creationId xmlns:a16="http://schemas.microsoft.com/office/drawing/2014/main" id="{501019CC-FA6C-40BF-A777-F8F89E9BA2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1100" y="5203825"/>
                <a:ext cx="138113" cy="1397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48" name="Freeform: Shape 19">
                <a:extLst>
                  <a:ext uri="{FF2B5EF4-FFF2-40B4-BE49-F238E27FC236}">
                    <a16:creationId xmlns:a16="http://schemas.microsoft.com/office/drawing/2014/main" id="{7A640F22-51DB-4931-BA82-4FE659F16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3888" y="4613275"/>
                <a:ext cx="1147763" cy="1079500"/>
              </a:xfrm>
              <a:custGeom>
                <a:avLst/>
                <a:gdLst>
                  <a:gd name="T0" fmla="*/ 268 w 305"/>
                  <a:gd name="T1" fmla="*/ 111 h 287"/>
                  <a:gd name="T2" fmla="*/ 268 w 305"/>
                  <a:gd name="T3" fmla="*/ 51 h 287"/>
                  <a:gd name="T4" fmla="*/ 240 w 305"/>
                  <a:gd name="T5" fmla="*/ 0 h 287"/>
                  <a:gd name="T6" fmla="*/ 51 w 305"/>
                  <a:gd name="T7" fmla="*/ 0 h 287"/>
                  <a:gd name="T8" fmla="*/ 0 w 305"/>
                  <a:gd name="T9" fmla="*/ 236 h 287"/>
                  <a:gd name="T10" fmla="*/ 217 w 305"/>
                  <a:gd name="T11" fmla="*/ 287 h 287"/>
                  <a:gd name="T12" fmla="*/ 268 w 305"/>
                  <a:gd name="T13" fmla="*/ 222 h 287"/>
                  <a:gd name="T14" fmla="*/ 268 w 305"/>
                  <a:gd name="T15" fmla="*/ 111 h 287"/>
                  <a:gd name="T16" fmla="*/ 203 w 305"/>
                  <a:gd name="T17" fmla="*/ 19 h 287"/>
                  <a:gd name="T18" fmla="*/ 250 w 305"/>
                  <a:gd name="T19" fmla="*/ 28 h 287"/>
                  <a:gd name="T20" fmla="*/ 250 w 305"/>
                  <a:gd name="T21" fmla="*/ 56 h 287"/>
                  <a:gd name="T22" fmla="*/ 240 w 305"/>
                  <a:gd name="T23" fmla="*/ 83 h 287"/>
                  <a:gd name="T24" fmla="*/ 240 w 305"/>
                  <a:gd name="T25" fmla="*/ 74 h 287"/>
                  <a:gd name="T26" fmla="*/ 240 w 305"/>
                  <a:gd name="T27" fmla="*/ 37 h 287"/>
                  <a:gd name="T28" fmla="*/ 37 w 305"/>
                  <a:gd name="T29" fmla="*/ 28 h 287"/>
                  <a:gd name="T30" fmla="*/ 28 w 305"/>
                  <a:gd name="T31" fmla="*/ 56 h 287"/>
                  <a:gd name="T32" fmla="*/ 18 w 305"/>
                  <a:gd name="T33" fmla="*/ 51 h 287"/>
                  <a:gd name="T34" fmla="*/ 231 w 305"/>
                  <a:gd name="T35" fmla="*/ 46 h 287"/>
                  <a:gd name="T36" fmla="*/ 37 w 305"/>
                  <a:gd name="T37" fmla="*/ 37 h 287"/>
                  <a:gd name="T38" fmla="*/ 231 w 305"/>
                  <a:gd name="T39" fmla="*/ 46 h 287"/>
                  <a:gd name="T40" fmla="*/ 231 w 305"/>
                  <a:gd name="T41" fmla="*/ 65 h 287"/>
                  <a:gd name="T42" fmla="*/ 37 w 305"/>
                  <a:gd name="T43" fmla="*/ 56 h 287"/>
                  <a:gd name="T44" fmla="*/ 231 w 305"/>
                  <a:gd name="T45" fmla="*/ 74 h 287"/>
                  <a:gd name="T46" fmla="*/ 203 w 305"/>
                  <a:gd name="T47" fmla="*/ 83 h 287"/>
                  <a:gd name="T48" fmla="*/ 37 w 305"/>
                  <a:gd name="T49" fmla="*/ 80 h 287"/>
                  <a:gd name="T50" fmla="*/ 231 w 305"/>
                  <a:gd name="T51" fmla="*/ 74 h 287"/>
                  <a:gd name="T52" fmla="*/ 217 w 305"/>
                  <a:gd name="T53" fmla="*/ 268 h 287"/>
                  <a:gd name="T54" fmla="*/ 18 w 305"/>
                  <a:gd name="T55" fmla="*/ 236 h 287"/>
                  <a:gd name="T56" fmla="*/ 51 w 305"/>
                  <a:gd name="T57" fmla="*/ 102 h 287"/>
                  <a:gd name="T58" fmla="*/ 240 w 305"/>
                  <a:gd name="T59" fmla="*/ 102 h 287"/>
                  <a:gd name="T60" fmla="*/ 250 w 305"/>
                  <a:gd name="T61" fmla="*/ 130 h 287"/>
                  <a:gd name="T62" fmla="*/ 120 w 305"/>
                  <a:gd name="T63" fmla="*/ 176 h 287"/>
                  <a:gd name="T64" fmla="*/ 250 w 305"/>
                  <a:gd name="T65" fmla="*/ 222 h 287"/>
                  <a:gd name="T66" fmla="*/ 262 w 305"/>
                  <a:gd name="T67" fmla="*/ 204 h 287"/>
                  <a:gd name="T68" fmla="*/ 139 w 305"/>
                  <a:gd name="T69" fmla="*/ 176 h 287"/>
                  <a:gd name="T70" fmla="*/ 250 w 305"/>
                  <a:gd name="T71" fmla="*/ 148 h 287"/>
                  <a:gd name="T72" fmla="*/ 267 w 305"/>
                  <a:gd name="T73" fmla="*/ 136 h 287"/>
                  <a:gd name="T74" fmla="*/ 277 w 305"/>
                  <a:gd name="T75" fmla="*/ 167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5" h="287">
                    <a:moveTo>
                      <a:pt x="268" y="111"/>
                    </a:moveTo>
                    <a:cubicBezTo>
                      <a:pt x="268" y="111"/>
                      <a:pt x="268" y="111"/>
                      <a:pt x="268" y="111"/>
                    </a:cubicBezTo>
                    <a:cubicBezTo>
                      <a:pt x="268" y="56"/>
                      <a:pt x="268" y="56"/>
                      <a:pt x="268" y="56"/>
                    </a:cubicBezTo>
                    <a:cubicBezTo>
                      <a:pt x="268" y="51"/>
                      <a:pt x="268" y="51"/>
                      <a:pt x="268" y="51"/>
                    </a:cubicBezTo>
                    <a:cubicBezTo>
                      <a:pt x="268" y="28"/>
                      <a:pt x="268" y="28"/>
                      <a:pt x="268" y="28"/>
                    </a:cubicBezTo>
                    <a:cubicBezTo>
                      <a:pt x="268" y="13"/>
                      <a:pt x="256" y="0"/>
                      <a:pt x="240" y="0"/>
                    </a:cubicBezTo>
                    <a:cubicBezTo>
                      <a:pt x="203" y="0"/>
                      <a:pt x="203" y="0"/>
                      <a:pt x="203" y="0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23" y="0"/>
                      <a:pt x="0" y="23"/>
                      <a:pt x="0" y="51"/>
                    </a:cubicBezTo>
                    <a:cubicBezTo>
                      <a:pt x="0" y="236"/>
                      <a:pt x="0" y="236"/>
                      <a:pt x="0" y="236"/>
                    </a:cubicBezTo>
                    <a:cubicBezTo>
                      <a:pt x="0" y="264"/>
                      <a:pt x="23" y="287"/>
                      <a:pt x="51" y="287"/>
                    </a:cubicBezTo>
                    <a:cubicBezTo>
                      <a:pt x="217" y="287"/>
                      <a:pt x="217" y="287"/>
                      <a:pt x="217" y="287"/>
                    </a:cubicBezTo>
                    <a:cubicBezTo>
                      <a:pt x="245" y="287"/>
                      <a:pt x="268" y="264"/>
                      <a:pt x="268" y="236"/>
                    </a:cubicBezTo>
                    <a:cubicBezTo>
                      <a:pt x="268" y="222"/>
                      <a:pt x="268" y="222"/>
                      <a:pt x="268" y="222"/>
                    </a:cubicBezTo>
                    <a:cubicBezTo>
                      <a:pt x="268" y="222"/>
                      <a:pt x="268" y="222"/>
                      <a:pt x="268" y="222"/>
                    </a:cubicBezTo>
                    <a:cubicBezTo>
                      <a:pt x="305" y="194"/>
                      <a:pt x="305" y="139"/>
                      <a:pt x="268" y="111"/>
                    </a:cubicBezTo>
                    <a:close/>
                    <a:moveTo>
                      <a:pt x="51" y="19"/>
                    </a:moveTo>
                    <a:cubicBezTo>
                      <a:pt x="203" y="19"/>
                      <a:pt x="203" y="19"/>
                      <a:pt x="203" y="19"/>
                    </a:cubicBezTo>
                    <a:cubicBezTo>
                      <a:pt x="240" y="19"/>
                      <a:pt x="240" y="19"/>
                      <a:pt x="240" y="19"/>
                    </a:cubicBezTo>
                    <a:cubicBezTo>
                      <a:pt x="246" y="19"/>
                      <a:pt x="250" y="23"/>
                      <a:pt x="250" y="28"/>
                    </a:cubicBezTo>
                    <a:cubicBezTo>
                      <a:pt x="250" y="51"/>
                      <a:pt x="250" y="51"/>
                      <a:pt x="250" y="51"/>
                    </a:cubicBezTo>
                    <a:cubicBezTo>
                      <a:pt x="250" y="56"/>
                      <a:pt x="250" y="56"/>
                      <a:pt x="250" y="56"/>
                    </a:cubicBezTo>
                    <a:cubicBezTo>
                      <a:pt x="250" y="85"/>
                      <a:pt x="250" y="85"/>
                      <a:pt x="250" y="85"/>
                    </a:cubicBezTo>
                    <a:cubicBezTo>
                      <a:pt x="247" y="84"/>
                      <a:pt x="244" y="83"/>
                      <a:pt x="240" y="83"/>
                    </a:cubicBezTo>
                    <a:cubicBezTo>
                      <a:pt x="240" y="83"/>
                      <a:pt x="240" y="83"/>
                      <a:pt x="240" y="83"/>
                    </a:cubicBezTo>
                    <a:cubicBezTo>
                      <a:pt x="240" y="74"/>
                      <a:pt x="240" y="74"/>
                      <a:pt x="240" y="74"/>
                    </a:cubicBezTo>
                    <a:cubicBezTo>
                      <a:pt x="240" y="56"/>
                      <a:pt x="240" y="56"/>
                      <a:pt x="240" y="56"/>
                    </a:cubicBezTo>
                    <a:cubicBezTo>
                      <a:pt x="240" y="37"/>
                      <a:pt x="240" y="37"/>
                      <a:pt x="240" y="37"/>
                    </a:cubicBezTo>
                    <a:cubicBezTo>
                      <a:pt x="240" y="32"/>
                      <a:pt x="236" y="28"/>
                      <a:pt x="231" y="28"/>
                    </a:cubicBezTo>
                    <a:cubicBezTo>
                      <a:pt x="37" y="28"/>
                      <a:pt x="37" y="28"/>
                      <a:pt x="37" y="28"/>
                    </a:cubicBezTo>
                    <a:cubicBezTo>
                      <a:pt x="32" y="28"/>
                      <a:pt x="28" y="32"/>
                      <a:pt x="28" y="37"/>
                    </a:cubicBezTo>
                    <a:cubicBezTo>
                      <a:pt x="28" y="56"/>
                      <a:pt x="28" y="56"/>
                      <a:pt x="28" y="56"/>
                    </a:cubicBezTo>
                    <a:cubicBezTo>
                      <a:pt x="28" y="74"/>
                      <a:pt x="28" y="74"/>
                      <a:pt x="28" y="74"/>
                    </a:cubicBezTo>
                    <a:cubicBezTo>
                      <a:pt x="22" y="68"/>
                      <a:pt x="18" y="60"/>
                      <a:pt x="18" y="51"/>
                    </a:cubicBezTo>
                    <a:cubicBezTo>
                      <a:pt x="18" y="33"/>
                      <a:pt x="33" y="19"/>
                      <a:pt x="51" y="19"/>
                    </a:cubicBezTo>
                    <a:close/>
                    <a:moveTo>
                      <a:pt x="231" y="46"/>
                    </a:moveTo>
                    <a:cubicBezTo>
                      <a:pt x="37" y="46"/>
                      <a:pt x="37" y="46"/>
                      <a:pt x="37" y="46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231" y="37"/>
                      <a:pt x="231" y="37"/>
                      <a:pt x="231" y="37"/>
                    </a:cubicBezTo>
                    <a:lnTo>
                      <a:pt x="231" y="46"/>
                    </a:lnTo>
                    <a:close/>
                    <a:moveTo>
                      <a:pt x="231" y="56"/>
                    </a:moveTo>
                    <a:cubicBezTo>
                      <a:pt x="231" y="65"/>
                      <a:pt x="231" y="65"/>
                      <a:pt x="231" y="65"/>
                    </a:cubicBezTo>
                    <a:cubicBezTo>
                      <a:pt x="37" y="65"/>
                      <a:pt x="37" y="65"/>
                      <a:pt x="37" y="65"/>
                    </a:cubicBezTo>
                    <a:cubicBezTo>
                      <a:pt x="37" y="56"/>
                      <a:pt x="37" y="56"/>
                      <a:pt x="37" y="56"/>
                    </a:cubicBezTo>
                    <a:lnTo>
                      <a:pt x="231" y="56"/>
                    </a:lnTo>
                    <a:close/>
                    <a:moveTo>
                      <a:pt x="231" y="74"/>
                    </a:moveTo>
                    <a:cubicBezTo>
                      <a:pt x="231" y="83"/>
                      <a:pt x="231" y="83"/>
                      <a:pt x="231" y="83"/>
                    </a:cubicBezTo>
                    <a:cubicBezTo>
                      <a:pt x="203" y="83"/>
                      <a:pt x="203" y="83"/>
                      <a:pt x="203" y="83"/>
                    </a:cubicBezTo>
                    <a:cubicBezTo>
                      <a:pt x="51" y="83"/>
                      <a:pt x="51" y="83"/>
                      <a:pt x="51" y="83"/>
                    </a:cubicBezTo>
                    <a:cubicBezTo>
                      <a:pt x="46" y="83"/>
                      <a:pt x="41" y="82"/>
                      <a:pt x="37" y="80"/>
                    </a:cubicBezTo>
                    <a:cubicBezTo>
                      <a:pt x="37" y="74"/>
                      <a:pt x="37" y="74"/>
                      <a:pt x="37" y="74"/>
                    </a:cubicBezTo>
                    <a:lnTo>
                      <a:pt x="231" y="74"/>
                    </a:lnTo>
                    <a:close/>
                    <a:moveTo>
                      <a:pt x="250" y="236"/>
                    </a:moveTo>
                    <a:cubicBezTo>
                      <a:pt x="250" y="254"/>
                      <a:pt x="235" y="268"/>
                      <a:pt x="217" y="268"/>
                    </a:cubicBezTo>
                    <a:cubicBezTo>
                      <a:pt x="51" y="268"/>
                      <a:pt x="51" y="268"/>
                      <a:pt x="51" y="268"/>
                    </a:cubicBezTo>
                    <a:cubicBezTo>
                      <a:pt x="33" y="268"/>
                      <a:pt x="18" y="254"/>
                      <a:pt x="18" y="236"/>
                    </a:cubicBezTo>
                    <a:cubicBezTo>
                      <a:pt x="18" y="90"/>
                      <a:pt x="18" y="90"/>
                      <a:pt x="18" y="90"/>
                    </a:cubicBezTo>
                    <a:cubicBezTo>
                      <a:pt x="27" y="98"/>
                      <a:pt x="38" y="102"/>
                      <a:pt x="51" y="102"/>
                    </a:cubicBezTo>
                    <a:cubicBezTo>
                      <a:pt x="203" y="102"/>
                      <a:pt x="203" y="102"/>
                      <a:pt x="203" y="102"/>
                    </a:cubicBezTo>
                    <a:cubicBezTo>
                      <a:pt x="240" y="102"/>
                      <a:pt x="240" y="102"/>
                      <a:pt x="240" y="102"/>
                    </a:cubicBezTo>
                    <a:cubicBezTo>
                      <a:pt x="246" y="102"/>
                      <a:pt x="250" y="106"/>
                      <a:pt x="250" y="111"/>
                    </a:cubicBezTo>
                    <a:cubicBezTo>
                      <a:pt x="250" y="130"/>
                      <a:pt x="250" y="130"/>
                      <a:pt x="250" y="130"/>
                    </a:cubicBezTo>
                    <a:cubicBezTo>
                      <a:pt x="166" y="130"/>
                      <a:pt x="166" y="130"/>
                      <a:pt x="166" y="130"/>
                    </a:cubicBezTo>
                    <a:cubicBezTo>
                      <a:pt x="141" y="130"/>
                      <a:pt x="120" y="150"/>
                      <a:pt x="120" y="176"/>
                    </a:cubicBezTo>
                    <a:cubicBezTo>
                      <a:pt x="120" y="201"/>
                      <a:pt x="141" y="222"/>
                      <a:pt x="166" y="222"/>
                    </a:cubicBezTo>
                    <a:cubicBezTo>
                      <a:pt x="250" y="222"/>
                      <a:pt x="250" y="222"/>
                      <a:pt x="250" y="222"/>
                    </a:cubicBezTo>
                    <a:lnTo>
                      <a:pt x="250" y="236"/>
                    </a:lnTo>
                    <a:close/>
                    <a:moveTo>
                      <a:pt x="262" y="204"/>
                    </a:moveTo>
                    <a:cubicBezTo>
                      <a:pt x="166" y="204"/>
                      <a:pt x="166" y="204"/>
                      <a:pt x="166" y="204"/>
                    </a:cubicBezTo>
                    <a:cubicBezTo>
                      <a:pt x="151" y="204"/>
                      <a:pt x="139" y="191"/>
                      <a:pt x="139" y="176"/>
                    </a:cubicBezTo>
                    <a:cubicBezTo>
                      <a:pt x="139" y="161"/>
                      <a:pt x="151" y="148"/>
                      <a:pt x="166" y="148"/>
                    </a:cubicBezTo>
                    <a:cubicBezTo>
                      <a:pt x="250" y="148"/>
                      <a:pt x="250" y="148"/>
                      <a:pt x="250" y="148"/>
                    </a:cubicBezTo>
                    <a:cubicBezTo>
                      <a:pt x="255" y="148"/>
                      <a:pt x="261" y="145"/>
                      <a:pt x="265" y="141"/>
                    </a:cubicBezTo>
                    <a:cubicBezTo>
                      <a:pt x="266" y="139"/>
                      <a:pt x="266" y="138"/>
                      <a:pt x="267" y="136"/>
                    </a:cubicBezTo>
                    <a:cubicBezTo>
                      <a:pt x="267" y="136"/>
                      <a:pt x="267" y="136"/>
                      <a:pt x="267" y="136"/>
                    </a:cubicBezTo>
                    <a:cubicBezTo>
                      <a:pt x="274" y="145"/>
                      <a:pt x="277" y="155"/>
                      <a:pt x="277" y="167"/>
                    </a:cubicBezTo>
                    <a:cubicBezTo>
                      <a:pt x="277" y="181"/>
                      <a:pt x="272" y="194"/>
                      <a:pt x="262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</p:grpSp>
        <p:sp>
          <p:nvSpPr>
            <p:cNvPr id="42" name="Freeform: Shape 12">
              <a:extLst>
                <a:ext uri="{FF2B5EF4-FFF2-40B4-BE49-F238E27FC236}">
                  <a16:creationId xmlns:a16="http://schemas.microsoft.com/office/drawing/2014/main" id="{602F3CE6-D22E-4540-9669-5132F03993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4922" y="4125900"/>
              <a:ext cx="485537" cy="485537"/>
            </a:xfrm>
            <a:custGeom>
              <a:avLst/>
              <a:gdLst>
                <a:gd name="T0" fmla="*/ 263 w 296"/>
                <a:gd name="T1" fmla="*/ 67 h 296"/>
                <a:gd name="T2" fmla="*/ 259 w 296"/>
                <a:gd name="T3" fmla="*/ 19 h 296"/>
                <a:gd name="T4" fmla="*/ 55 w 296"/>
                <a:gd name="T5" fmla="*/ 0 h 296"/>
                <a:gd name="T6" fmla="*/ 37 w 296"/>
                <a:gd name="T7" fmla="*/ 63 h 296"/>
                <a:gd name="T8" fmla="*/ 5 w 296"/>
                <a:gd name="T9" fmla="*/ 104 h 296"/>
                <a:gd name="T10" fmla="*/ 0 w 296"/>
                <a:gd name="T11" fmla="*/ 130 h 296"/>
                <a:gd name="T12" fmla="*/ 28 w 296"/>
                <a:gd name="T13" fmla="*/ 158 h 296"/>
                <a:gd name="T14" fmla="*/ 46 w 296"/>
                <a:gd name="T15" fmla="*/ 296 h 296"/>
                <a:gd name="T16" fmla="*/ 268 w 296"/>
                <a:gd name="T17" fmla="*/ 278 h 296"/>
                <a:gd name="T18" fmla="*/ 268 w 296"/>
                <a:gd name="T19" fmla="*/ 158 h 296"/>
                <a:gd name="T20" fmla="*/ 296 w 296"/>
                <a:gd name="T21" fmla="*/ 121 h 296"/>
                <a:gd name="T22" fmla="*/ 241 w 296"/>
                <a:gd name="T23" fmla="*/ 19 h 296"/>
                <a:gd name="T24" fmla="*/ 55 w 296"/>
                <a:gd name="T25" fmla="*/ 56 h 296"/>
                <a:gd name="T26" fmla="*/ 55 w 296"/>
                <a:gd name="T27" fmla="*/ 19 h 296"/>
                <a:gd name="T28" fmla="*/ 94 w 296"/>
                <a:gd name="T29" fmla="*/ 139 h 296"/>
                <a:gd name="T30" fmla="*/ 93 w 296"/>
                <a:gd name="T31" fmla="*/ 74 h 296"/>
                <a:gd name="T32" fmla="*/ 94 w 296"/>
                <a:gd name="T33" fmla="*/ 139 h 296"/>
                <a:gd name="T34" fmla="*/ 143 w 296"/>
                <a:gd name="T35" fmla="*/ 74 h 296"/>
                <a:gd name="T36" fmla="*/ 104 w 296"/>
                <a:gd name="T37" fmla="*/ 139 h 296"/>
                <a:gd name="T38" fmla="*/ 153 w 296"/>
                <a:gd name="T39" fmla="*/ 74 h 296"/>
                <a:gd name="T40" fmla="*/ 192 w 296"/>
                <a:gd name="T41" fmla="*/ 139 h 296"/>
                <a:gd name="T42" fmla="*/ 153 w 296"/>
                <a:gd name="T43" fmla="*/ 74 h 296"/>
                <a:gd name="T44" fmla="*/ 204 w 296"/>
                <a:gd name="T45" fmla="*/ 74 h 296"/>
                <a:gd name="T46" fmla="*/ 202 w 296"/>
                <a:gd name="T47" fmla="*/ 139 h 296"/>
                <a:gd name="T48" fmla="*/ 18 w 296"/>
                <a:gd name="T49" fmla="*/ 130 h 296"/>
                <a:gd name="T50" fmla="*/ 20 w 296"/>
                <a:gd name="T51" fmla="*/ 115 h 296"/>
                <a:gd name="T52" fmla="*/ 55 w 296"/>
                <a:gd name="T53" fmla="*/ 74 h 296"/>
                <a:gd name="T54" fmla="*/ 45 w 296"/>
                <a:gd name="T55" fmla="*/ 139 h 296"/>
                <a:gd name="T56" fmla="*/ 18 w 296"/>
                <a:gd name="T57" fmla="*/ 130 h 296"/>
                <a:gd name="T58" fmla="*/ 116 w 296"/>
                <a:gd name="T59" fmla="*/ 278 h 296"/>
                <a:gd name="T60" fmla="*/ 185 w 296"/>
                <a:gd name="T61" fmla="*/ 185 h 296"/>
                <a:gd name="T62" fmla="*/ 250 w 296"/>
                <a:gd name="T63" fmla="*/ 278 h 296"/>
                <a:gd name="T64" fmla="*/ 194 w 296"/>
                <a:gd name="T65" fmla="*/ 185 h 296"/>
                <a:gd name="T66" fmla="*/ 116 w 296"/>
                <a:gd name="T67" fmla="*/ 176 h 296"/>
                <a:gd name="T68" fmla="*/ 106 w 296"/>
                <a:gd name="T69" fmla="*/ 278 h 296"/>
                <a:gd name="T70" fmla="*/ 46 w 296"/>
                <a:gd name="T71" fmla="*/ 158 h 296"/>
                <a:gd name="T72" fmla="*/ 250 w 296"/>
                <a:gd name="T73" fmla="*/ 278 h 296"/>
                <a:gd name="T74" fmla="*/ 268 w 296"/>
                <a:gd name="T75" fmla="*/ 139 h 296"/>
                <a:gd name="T76" fmla="*/ 214 w 296"/>
                <a:gd name="T77" fmla="*/ 74 h 296"/>
                <a:gd name="T78" fmla="*/ 241 w 296"/>
                <a:gd name="T79" fmla="*/ 74 h 296"/>
                <a:gd name="T80" fmla="*/ 276 w 296"/>
                <a:gd name="T81" fmla="*/ 115 h 296"/>
                <a:gd name="T82" fmla="*/ 278 w 296"/>
                <a:gd name="T83" fmla="*/ 13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96" h="296">
                  <a:moveTo>
                    <a:pt x="291" y="104"/>
                  </a:moveTo>
                  <a:cubicBezTo>
                    <a:pt x="263" y="67"/>
                    <a:pt x="263" y="67"/>
                    <a:pt x="263" y="67"/>
                  </a:cubicBezTo>
                  <a:cubicBezTo>
                    <a:pt x="262" y="66"/>
                    <a:pt x="260" y="64"/>
                    <a:pt x="259" y="63"/>
                  </a:cubicBezTo>
                  <a:cubicBezTo>
                    <a:pt x="259" y="19"/>
                    <a:pt x="259" y="19"/>
                    <a:pt x="259" y="19"/>
                  </a:cubicBezTo>
                  <a:cubicBezTo>
                    <a:pt x="259" y="9"/>
                    <a:pt x="251" y="0"/>
                    <a:pt x="241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45" y="0"/>
                    <a:pt x="37" y="9"/>
                    <a:pt x="37" y="19"/>
                  </a:cubicBezTo>
                  <a:cubicBezTo>
                    <a:pt x="37" y="63"/>
                    <a:pt x="37" y="63"/>
                    <a:pt x="37" y="63"/>
                  </a:cubicBezTo>
                  <a:cubicBezTo>
                    <a:pt x="36" y="64"/>
                    <a:pt x="34" y="66"/>
                    <a:pt x="33" y="67"/>
                  </a:cubicBezTo>
                  <a:cubicBezTo>
                    <a:pt x="5" y="104"/>
                    <a:pt x="5" y="104"/>
                    <a:pt x="5" y="104"/>
                  </a:cubicBezTo>
                  <a:cubicBezTo>
                    <a:pt x="2" y="109"/>
                    <a:pt x="0" y="115"/>
                    <a:pt x="0" y="121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45"/>
                    <a:pt x="12" y="158"/>
                    <a:pt x="28" y="158"/>
                  </a:cubicBezTo>
                  <a:cubicBezTo>
                    <a:pt x="28" y="158"/>
                    <a:pt x="28" y="158"/>
                    <a:pt x="28" y="158"/>
                  </a:cubicBezTo>
                  <a:cubicBezTo>
                    <a:pt x="28" y="278"/>
                    <a:pt x="28" y="278"/>
                    <a:pt x="28" y="278"/>
                  </a:cubicBezTo>
                  <a:cubicBezTo>
                    <a:pt x="28" y="288"/>
                    <a:pt x="36" y="296"/>
                    <a:pt x="46" y="296"/>
                  </a:cubicBezTo>
                  <a:cubicBezTo>
                    <a:pt x="250" y="296"/>
                    <a:pt x="250" y="296"/>
                    <a:pt x="250" y="296"/>
                  </a:cubicBezTo>
                  <a:cubicBezTo>
                    <a:pt x="260" y="296"/>
                    <a:pt x="268" y="288"/>
                    <a:pt x="268" y="278"/>
                  </a:cubicBezTo>
                  <a:cubicBezTo>
                    <a:pt x="268" y="158"/>
                    <a:pt x="268" y="158"/>
                    <a:pt x="268" y="158"/>
                  </a:cubicBezTo>
                  <a:cubicBezTo>
                    <a:pt x="268" y="158"/>
                    <a:pt x="268" y="158"/>
                    <a:pt x="268" y="158"/>
                  </a:cubicBezTo>
                  <a:cubicBezTo>
                    <a:pt x="284" y="158"/>
                    <a:pt x="296" y="145"/>
                    <a:pt x="296" y="130"/>
                  </a:cubicBezTo>
                  <a:cubicBezTo>
                    <a:pt x="296" y="121"/>
                    <a:pt x="296" y="121"/>
                    <a:pt x="296" y="121"/>
                  </a:cubicBezTo>
                  <a:cubicBezTo>
                    <a:pt x="296" y="115"/>
                    <a:pt x="294" y="109"/>
                    <a:pt x="291" y="104"/>
                  </a:cubicBezTo>
                  <a:close/>
                  <a:moveTo>
                    <a:pt x="241" y="19"/>
                  </a:moveTo>
                  <a:cubicBezTo>
                    <a:pt x="241" y="56"/>
                    <a:pt x="241" y="56"/>
                    <a:pt x="241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5" y="19"/>
                    <a:pt x="55" y="19"/>
                    <a:pt x="55" y="19"/>
                  </a:cubicBezTo>
                  <a:lnTo>
                    <a:pt x="241" y="19"/>
                  </a:lnTo>
                  <a:close/>
                  <a:moveTo>
                    <a:pt x="94" y="139"/>
                  </a:moveTo>
                  <a:cubicBezTo>
                    <a:pt x="55" y="139"/>
                    <a:pt x="55" y="139"/>
                    <a:pt x="55" y="139"/>
                  </a:cubicBezTo>
                  <a:cubicBezTo>
                    <a:pt x="93" y="74"/>
                    <a:pt x="93" y="74"/>
                    <a:pt x="93" y="74"/>
                  </a:cubicBezTo>
                  <a:cubicBezTo>
                    <a:pt x="113" y="74"/>
                    <a:pt x="113" y="74"/>
                    <a:pt x="113" y="74"/>
                  </a:cubicBezTo>
                  <a:lnTo>
                    <a:pt x="94" y="139"/>
                  </a:lnTo>
                  <a:close/>
                  <a:moveTo>
                    <a:pt x="122" y="74"/>
                  </a:moveTo>
                  <a:cubicBezTo>
                    <a:pt x="143" y="74"/>
                    <a:pt x="143" y="74"/>
                    <a:pt x="143" y="74"/>
                  </a:cubicBezTo>
                  <a:cubicBezTo>
                    <a:pt x="143" y="139"/>
                    <a:pt x="143" y="139"/>
                    <a:pt x="143" y="139"/>
                  </a:cubicBezTo>
                  <a:cubicBezTo>
                    <a:pt x="104" y="139"/>
                    <a:pt x="104" y="139"/>
                    <a:pt x="104" y="139"/>
                  </a:cubicBezTo>
                  <a:lnTo>
                    <a:pt x="122" y="74"/>
                  </a:lnTo>
                  <a:close/>
                  <a:moveTo>
                    <a:pt x="153" y="74"/>
                  </a:moveTo>
                  <a:cubicBezTo>
                    <a:pt x="174" y="74"/>
                    <a:pt x="174" y="74"/>
                    <a:pt x="174" y="74"/>
                  </a:cubicBezTo>
                  <a:cubicBezTo>
                    <a:pt x="192" y="139"/>
                    <a:pt x="192" y="139"/>
                    <a:pt x="192" y="139"/>
                  </a:cubicBezTo>
                  <a:cubicBezTo>
                    <a:pt x="153" y="139"/>
                    <a:pt x="153" y="139"/>
                    <a:pt x="153" y="139"/>
                  </a:cubicBezTo>
                  <a:lnTo>
                    <a:pt x="153" y="74"/>
                  </a:lnTo>
                  <a:close/>
                  <a:moveTo>
                    <a:pt x="183" y="74"/>
                  </a:moveTo>
                  <a:cubicBezTo>
                    <a:pt x="204" y="74"/>
                    <a:pt x="204" y="74"/>
                    <a:pt x="204" y="74"/>
                  </a:cubicBezTo>
                  <a:cubicBezTo>
                    <a:pt x="241" y="139"/>
                    <a:pt x="241" y="139"/>
                    <a:pt x="241" y="139"/>
                  </a:cubicBezTo>
                  <a:cubicBezTo>
                    <a:pt x="202" y="139"/>
                    <a:pt x="202" y="139"/>
                    <a:pt x="202" y="139"/>
                  </a:cubicBezTo>
                  <a:lnTo>
                    <a:pt x="183" y="74"/>
                  </a:lnTo>
                  <a:close/>
                  <a:moveTo>
                    <a:pt x="18" y="130"/>
                  </a:moveTo>
                  <a:cubicBezTo>
                    <a:pt x="18" y="121"/>
                    <a:pt x="18" y="121"/>
                    <a:pt x="18" y="121"/>
                  </a:cubicBezTo>
                  <a:cubicBezTo>
                    <a:pt x="18" y="119"/>
                    <a:pt x="19" y="117"/>
                    <a:pt x="20" y="115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50" y="76"/>
                    <a:pt x="53" y="74"/>
                    <a:pt x="55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28" y="139"/>
                    <a:pt x="28" y="139"/>
                    <a:pt x="28" y="139"/>
                  </a:cubicBezTo>
                  <a:cubicBezTo>
                    <a:pt x="23" y="139"/>
                    <a:pt x="18" y="135"/>
                    <a:pt x="18" y="130"/>
                  </a:cubicBezTo>
                  <a:close/>
                  <a:moveTo>
                    <a:pt x="185" y="278"/>
                  </a:moveTo>
                  <a:cubicBezTo>
                    <a:pt x="116" y="278"/>
                    <a:pt x="116" y="278"/>
                    <a:pt x="116" y="278"/>
                  </a:cubicBezTo>
                  <a:cubicBezTo>
                    <a:pt x="116" y="185"/>
                    <a:pt x="116" y="185"/>
                    <a:pt x="116" y="185"/>
                  </a:cubicBezTo>
                  <a:cubicBezTo>
                    <a:pt x="185" y="185"/>
                    <a:pt x="185" y="185"/>
                    <a:pt x="185" y="185"/>
                  </a:cubicBezTo>
                  <a:lnTo>
                    <a:pt x="185" y="278"/>
                  </a:lnTo>
                  <a:close/>
                  <a:moveTo>
                    <a:pt x="250" y="278"/>
                  </a:moveTo>
                  <a:cubicBezTo>
                    <a:pt x="194" y="278"/>
                    <a:pt x="194" y="278"/>
                    <a:pt x="194" y="278"/>
                  </a:cubicBezTo>
                  <a:cubicBezTo>
                    <a:pt x="194" y="185"/>
                    <a:pt x="194" y="185"/>
                    <a:pt x="194" y="185"/>
                  </a:cubicBezTo>
                  <a:cubicBezTo>
                    <a:pt x="194" y="180"/>
                    <a:pt x="190" y="176"/>
                    <a:pt x="185" y="176"/>
                  </a:cubicBezTo>
                  <a:cubicBezTo>
                    <a:pt x="116" y="176"/>
                    <a:pt x="116" y="176"/>
                    <a:pt x="116" y="176"/>
                  </a:cubicBezTo>
                  <a:cubicBezTo>
                    <a:pt x="111" y="176"/>
                    <a:pt x="106" y="180"/>
                    <a:pt x="106" y="185"/>
                  </a:cubicBezTo>
                  <a:cubicBezTo>
                    <a:pt x="106" y="278"/>
                    <a:pt x="106" y="278"/>
                    <a:pt x="106" y="278"/>
                  </a:cubicBezTo>
                  <a:cubicBezTo>
                    <a:pt x="46" y="278"/>
                    <a:pt x="46" y="278"/>
                    <a:pt x="46" y="278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250" y="158"/>
                    <a:pt x="250" y="158"/>
                    <a:pt x="250" y="158"/>
                  </a:cubicBezTo>
                  <a:lnTo>
                    <a:pt x="250" y="278"/>
                  </a:lnTo>
                  <a:close/>
                  <a:moveTo>
                    <a:pt x="278" y="130"/>
                  </a:moveTo>
                  <a:cubicBezTo>
                    <a:pt x="278" y="135"/>
                    <a:pt x="273" y="139"/>
                    <a:pt x="268" y="139"/>
                  </a:cubicBezTo>
                  <a:cubicBezTo>
                    <a:pt x="251" y="139"/>
                    <a:pt x="251" y="139"/>
                    <a:pt x="251" y="139"/>
                  </a:cubicBezTo>
                  <a:cubicBezTo>
                    <a:pt x="214" y="74"/>
                    <a:pt x="214" y="74"/>
                    <a:pt x="214" y="74"/>
                  </a:cubicBezTo>
                  <a:cubicBezTo>
                    <a:pt x="241" y="74"/>
                    <a:pt x="241" y="74"/>
                    <a:pt x="241" y="74"/>
                  </a:cubicBezTo>
                  <a:cubicBezTo>
                    <a:pt x="241" y="74"/>
                    <a:pt x="241" y="74"/>
                    <a:pt x="241" y="74"/>
                  </a:cubicBezTo>
                  <a:cubicBezTo>
                    <a:pt x="243" y="74"/>
                    <a:pt x="246" y="76"/>
                    <a:pt x="248" y="78"/>
                  </a:cubicBezTo>
                  <a:cubicBezTo>
                    <a:pt x="276" y="115"/>
                    <a:pt x="276" y="115"/>
                    <a:pt x="276" y="115"/>
                  </a:cubicBezTo>
                  <a:cubicBezTo>
                    <a:pt x="277" y="117"/>
                    <a:pt x="278" y="119"/>
                    <a:pt x="278" y="121"/>
                  </a:cubicBezTo>
                  <a:lnTo>
                    <a:pt x="278" y="1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1774">
                <a:cs typeface="+mn-ea"/>
                <a:sym typeface="+mn-lt"/>
              </a:endParaRPr>
            </a:p>
          </p:txBody>
        </p:sp>
        <p:grpSp>
          <p:nvGrpSpPr>
            <p:cNvPr id="43" name="Group 13">
              <a:extLst>
                <a:ext uri="{FF2B5EF4-FFF2-40B4-BE49-F238E27FC236}">
                  <a16:creationId xmlns:a16="http://schemas.microsoft.com/office/drawing/2014/main" id="{4943F684-FD5E-4318-A1B9-EC969CE6B109}"/>
                </a:ext>
              </a:extLst>
            </p:cNvPr>
            <p:cNvGrpSpPr/>
            <p:nvPr/>
          </p:nvGrpSpPr>
          <p:grpSpPr>
            <a:xfrm>
              <a:off x="6993231" y="3943997"/>
              <a:ext cx="486920" cy="424672"/>
              <a:chOff x="4233863" y="2697163"/>
              <a:chExt cx="1117600" cy="974725"/>
            </a:xfrm>
            <a:solidFill>
              <a:schemeClr val="bg1"/>
            </a:solidFill>
          </p:grpSpPr>
          <p:sp>
            <p:nvSpPr>
              <p:cNvPr id="45" name="Freeform: Shape 16">
                <a:extLst>
                  <a:ext uri="{FF2B5EF4-FFF2-40B4-BE49-F238E27FC236}">
                    <a16:creationId xmlns:a16="http://schemas.microsoft.com/office/drawing/2014/main" id="{DC85C68E-3BDA-4DA7-9046-7B97B0317F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3863" y="2697163"/>
                <a:ext cx="1117600" cy="974725"/>
              </a:xfrm>
              <a:custGeom>
                <a:avLst/>
                <a:gdLst>
                  <a:gd name="T0" fmla="*/ 296 w 297"/>
                  <a:gd name="T1" fmla="*/ 152 h 259"/>
                  <a:gd name="T2" fmla="*/ 259 w 297"/>
                  <a:gd name="T3" fmla="*/ 13 h 259"/>
                  <a:gd name="T4" fmla="*/ 241 w 297"/>
                  <a:gd name="T5" fmla="*/ 0 h 259"/>
                  <a:gd name="T6" fmla="*/ 148 w 297"/>
                  <a:gd name="T7" fmla="*/ 0 h 259"/>
                  <a:gd name="T8" fmla="*/ 56 w 297"/>
                  <a:gd name="T9" fmla="*/ 0 h 259"/>
                  <a:gd name="T10" fmla="*/ 38 w 297"/>
                  <a:gd name="T11" fmla="*/ 13 h 259"/>
                  <a:gd name="T12" fmla="*/ 1 w 297"/>
                  <a:gd name="T13" fmla="*/ 152 h 259"/>
                  <a:gd name="T14" fmla="*/ 0 w 297"/>
                  <a:gd name="T15" fmla="*/ 157 h 259"/>
                  <a:gd name="T16" fmla="*/ 0 w 297"/>
                  <a:gd name="T17" fmla="*/ 222 h 259"/>
                  <a:gd name="T18" fmla="*/ 37 w 297"/>
                  <a:gd name="T19" fmla="*/ 259 h 259"/>
                  <a:gd name="T20" fmla="*/ 260 w 297"/>
                  <a:gd name="T21" fmla="*/ 259 h 259"/>
                  <a:gd name="T22" fmla="*/ 297 w 297"/>
                  <a:gd name="T23" fmla="*/ 222 h 259"/>
                  <a:gd name="T24" fmla="*/ 297 w 297"/>
                  <a:gd name="T25" fmla="*/ 157 h 259"/>
                  <a:gd name="T26" fmla="*/ 296 w 297"/>
                  <a:gd name="T27" fmla="*/ 152 h 259"/>
                  <a:gd name="T28" fmla="*/ 278 w 297"/>
                  <a:gd name="T29" fmla="*/ 222 h 259"/>
                  <a:gd name="T30" fmla="*/ 260 w 297"/>
                  <a:gd name="T31" fmla="*/ 241 h 259"/>
                  <a:gd name="T32" fmla="*/ 37 w 297"/>
                  <a:gd name="T33" fmla="*/ 241 h 259"/>
                  <a:gd name="T34" fmla="*/ 19 w 297"/>
                  <a:gd name="T35" fmla="*/ 222 h 259"/>
                  <a:gd name="T36" fmla="*/ 19 w 297"/>
                  <a:gd name="T37" fmla="*/ 157 h 259"/>
                  <a:gd name="T38" fmla="*/ 56 w 297"/>
                  <a:gd name="T39" fmla="*/ 19 h 259"/>
                  <a:gd name="T40" fmla="*/ 241 w 297"/>
                  <a:gd name="T41" fmla="*/ 19 h 259"/>
                  <a:gd name="T42" fmla="*/ 278 w 297"/>
                  <a:gd name="T43" fmla="*/ 157 h 259"/>
                  <a:gd name="T44" fmla="*/ 278 w 297"/>
                  <a:gd name="T45" fmla="*/ 222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97" h="259">
                    <a:moveTo>
                      <a:pt x="296" y="152"/>
                    </a:moveTo>
                    <a:cubicBezTo>
                      <a:pt x="259" y="13"/>
                      <a:pt x="259" y="13"/>
                      <a:pt x="259" y="13"/>
                    </a:cubicBezTo>
                    <a:cubicBezTo>
                      <a:pt x="257" y="6"/>
                      <a:pt x="249" y="0"/>
                      <a:pt x="241" y="0"/>
                    </a:cubicBezTo>
                    <a:cubicBezTo>
                      <a:pt x="148" y="0"/>
                      <a:pt x="148" y="0"/>
                      <a:pt x="148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48" y="0"/>
                      <a:pt x="40" y="6"/>
                      <a:pt x="38" y="13"/>
                    </a:cubicBezTo>
                    <a:cubicBezTo>
                      <a:pt x="1" y="152"/>
                      <a:pt x="1" y="152"/>
                      <a:pt x="1" y="152"/>
                    </a:cubicBezTo>
                    <a:cubicBezTo>
                      <a:pt x="1" y="154"/>
                      <a:pt x="0" y="156"/>
                      <a:pt x="0" y="157"/>
                    </a:cubicBezTo>
                    <a:cubicBezTo>
                      <a:pt x="0" y="222"/>
                      <a:pt x="0" y="222"/>
                      <a:pt x="0" y="222"/>
                    </a:cubicBezTo>
                    <a:cubicBezTo>
                      <a:pt x="0" y="243"/>
                      <a:pt x="17" y="259"/>
                      <a:pt x="37" y="259"/>
                    </a:cubicBezTo>
                    <a:cubicBezTo>
                      <a:pt x="260" y="259"/>
                      <a:pt x="260" y="259"/>
                      <a:pt x="260" y="259"/>
                    </a:cubicBezTo>
                    <a:cubicBezTo>
                      <a:pt x="280" y="259"/>
                      <a:pt x="297" y="243"/>
                      <a:pt x="297" y="222"/>
                    </a:cubicBezTo>
                    <a:cubicBezTo>
                      <a:pt x="297" y="157"/>
                      <a:pt x="297" y="157"/>
                      <a:pt x="297" y="157"/>
                    </a:cubicBezTo>
                    <a:cubicBezTo>
                      <a:pt x="297" y="156"/>
                      <a:pt x="296" y="154"/>
                      <a:pt x="296" y="152"/>
                    </a:cubicBezTo>
                    <a:close/>
                    <a:moveTo>
                      <a:pt x="278" y="222"/>
                    </a:moveTo>
                    <a:cubicBezTo>
                      <a:pt x="278" y="232"/>
                      <a:pt x="270" y="241"/>
                      <a:pt x="260" y="241"/>
                    </a:cubicBezTo>
                    <a:cubicBezTo>
                      <a:pt x="37" y="241"/>
                      <a:pt x="37" y="241"/>
                      <a:pt x="37" y="241"/>
                    </a:cubicBezTo>
                    <a:cubicBezTo>
                      <a:pt x="27" y="241"/>
                      <a:pt x="19" y="232"/>
                      <a:pt x="19" y="222"/>
                    </a:cubicBezTo>
                    <a:cubicBezTo>
                      <a:pt x="19" y="157"/>
                      <a:pt x="19" y="157"/>
                      <a:pt x="19" y="157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241" y="19"/>
                      <a:pt x="241" y="19"/>
                      <a:pt x="241" y="19"/>
                    </a:cubicBezTo>
                    <a:cubicBezTo>
                      <a:pt x="278" y="157"/>
                      <a:pt x="278" y="157"/>
                      <a:pt x="278" y="157"/>
                    </a:cubicBezTo>
                    <a:lnTo>
                      <a:pt x="278" y="2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  <p:sp>
            <p:nvSpPr>
              <p:cNvPr id="46" name="Freeform: Shape 17">
                <a:extLst>
                  <a:ext uri="{FF2B5EF4-FFF2-40B4-BE49-F238E27FC236}">
                    <a16:creationId xmlns:a16="http://schemas.microsoft.com/office/drawing/2014/main" id="{173737DF-7F8B-4EE0-BA1B-C9149FA6DC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5625" y="2835275"/>
                <a:ext cx="854075" cy="628650"/>
              </a:xfrm>
              <a:custGeom>
                <a:avLst/>
                <a:gdLst>
                  <a:gd name="T0" fmla="*/ 185 w 227"/>
                  <a:gd name="T1" fmla="*/ 0 h 167"/>
                  <a:gd name="T2" fmla="*/ 42 w 227"/>
                  <a:gd name="T3" fmla="*/ 0 h 167"/>
                  <a:gd name="T4" fmla="*/ 33 w 227"/>
                  <a:gd name="T5" fmla="*/ 7 h 167"/>
                  <a:gd name="T6" fmla="*/ 1 w 227"/>
                  <a:gd name="T7" fmla="*/ 118 h 167"/>
                  <a:gd name="T8" fmla="*/ 3 w 227"/>
                  <a:gd name="T9" fmla="*/ 126 h 167"/>
                  <a:gd name="T10" fmla="*/ 10 w 227"/>
                  <a:gd name="T11" fmla="*/ 130 h 167"/>
                  <a:gd name="T12" fmla="*/ 37 w 227"/>
                  <a:gd name="T13" fmla="*/ 130 h 167"/>
                  <a:gd name="T14" fmla="*/ 47 w 227"/>
                  <a:gd name="T15" fmla="*/ 130 h 167"/>
                  <a:gd name="T16" fmla="*/ 52 w 227"/>
                  <a:gd name="T17" fmla="*/ 130 h 167"/>
                  <a:gd name="T18" fmla="*/ 66 w 227"/>
                  <a:gd name="T19" fmla="*/ 156 h 167"/>
                  <a:gd name="T20" fmla="*/ 82 w 227"/>
                  <a:gd name="T21" fmla="*/ 167 h 167"/>
                  <a:gd name="T22" fmla="*/ 145 w 227"/>
                  <a:gd name="T23" fmla="*/ 167 h 167"/>
                  <a:gd name="T24" fmla="*/ 161 w 227"/>
                  <a:gd name="T25" fmla="*/ 156 h 167"/>
                  <a:gd name="T26" fmla="*/ 175 w 227"/>
                  <a:gd name="T27" fmla="*/ 130 h 167"/>
                  <a:gd name="T28" fmla="*/ 180 w 227"/>
                  <a:gd name="T29" fmla="*/ 130 h 167"/>
                  <a:gd name="T30" fmla="*/ 190 w 227"/>
                  <a:gd name="T31" fmla="*/ 130 h 167"/>
                  <a:gd name="T32" fmla="*/ 217 w 227"/>
                  <a:gd name="T33" fmla="*/ 130 h 167"/>
                  <a:gd name="T34" fmla="*/ 224 w 227"/>
                  <a:gd name="T35" fmla="*/ 126 h 167"/>
                  <a:gd name="T36" fmla="*/ 226 w 227"/>
                  <a:gd name="T37" fmla="*/ 118 h 167"/>
                  <a:gd name="T38" fmla="*/ 194 w 227"/>
                  <a:gd name="T39" fmla="*/ 7 h 167"/>
                  <a:gd name="T40" fmla="*/ 185 w 227"/>
                  <a:gd name="T41" fmla="*/ 0 h 167"/>
                  <a:gd name="T42" fmla="*/ 190 w 227"/>
                  <a:gd name="T43" fmla="*/ 111 h 167"/>
                  <a:gd name="T44" fmla="*/ 175 w 227"/>
                  <a:gd name="T45" fmla="*/ 111 h 167"/>
                  <a:gd name="T46" fmla="*/ 158 w 227"/>
                  <a:gd name="T47" fmla="*/ 121 h 167"/>
                  <a:gd name="T48" fmla="*/ 145 w 227"/>
                  <a:gd name="T49" fmla="*/ 148 h 167"/>
                  <a:gd name="T50" fmla="*/ 82 w 227"/>
                  <a:gd name="T51" fmla="*/ 148 h 167"/>
                  <a:gd name="T52" fmla="*/ 69 w 227"/>
                  <a:gd name="T53" fmla="*/ 121 h 167"/>
                  <a:gd name="T54" fmla="*/ 52 w 227"/>
                  <a:gd name="T55" fmla="*/ 111 h 167"/>
                  <a:gd name="T56" fmla="*/ 37 w 227"/>
                  <a:gd name="T57" fmla="*/ 111 h 167"/>
                  <a:gd name="T58" fmla="*/ 15 w 227"/>
                  <a:gd name="T59" fmla="*/ 111 h 167"/>
                  <a:gd name="T60" fmla="*/ 42 w 227"/>
                  <a:gd name="T61" fmla="*/ 9 h 167"/>
                  <a:gd name="T62" fmla="*/ 185 w 227"/>
                  <a:gd name="T63" fmla="*/ 9 h 167"/>
                  <a:gd name="T64" fmla="*/ 212 w 227"/>
                  <a:gd name="T65" fmla="*/ 111 h 167"/>
                  <a:gd name="T66" fmla="*/ 190 w 227"/>
                  <a:gd name="T67" fmla="*/ 111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27" h="167">
                    <a:moveTo>
                      <a:pt x="185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8" y="0"/>
                      <a:pt x="34" y="3"/>
                      <a:pt x="33" y="7"/>
                    </a:cubicBezTo>
                    <a:cubicBezTo>
                      <a:pt x="1" y="118"/>
                      <a:pt x="1" y="118"/>
                      <a:pt x="1" y="118"/>
                    </a:cubicBezTo>
                    <a:cubicBezTo>
                      <a:pt x="0" y="121"/>
                      <a:pt x="1" y="124"/>
                      <a:pt x="3" y="126"/>
                    </a:cubicBezTo>
                    <a:cubicBezTo>
                      <a:pt x="4" y="128"/>
                      <a:pt x="7" y="130"/>
                      <a:pt x="10" y="130"/>
                    </a:cubicBezTo>
                    <a:cubicBezTo>
                      <a:pt x="37" y="130"/>
                      <a:pt x="37" y="130"/>
                      <a:pt x="37" y="130"/>
                    </a:cubicBezTo>
                    <a:cubicBezTo>
                      <a:pt x="47" y="130"/>
                      <a:pt x="47" y="130"/>
                      <a:pt x="47" y="130"/>
                    </a:cubicBezTo>
                    <a:cubicBezTo>
                      <a:pt x="52" y="130"/>
                      <a:pt x="52" y="130"/>
                      <a:pt x="52" y="130"/>
                    </a:cubicBezTo>
                    <a:cubicBezTo>
                      <a:pt x="66" y="156"/>
                      <a:pt x="66" y="156"/>
                      <a:pt x="66" y="156"/>
                    </a:cubicBezTo>
                    <a:cubicBezTo>
                      <a:pt x="69" y="163"/>
                      <a:pt x="75" y="167"/>
                      <a:pt x="82" y="167"/>
                    </a:cubicBezTo>
                    <a:cubicBezTo>
                      <a:pt x="145" y="167"/>
                      <a:pt x="145" y="167"/>
                      <a:pt x="145" y="167"/>
                    </a:cubicBezTo>
                    <a:cubicBezTo>
                      <a:pt x="152" y="167"/>
                      <a:pt x="158" y="163"/>
                      <a:pt x="161" y="156"/>
                    </a:cubicBezTo>
                    <a:cubicBezTo>
                      <a:pt x="175" y="130"/>
                      <a:pt x="175" y="130"/>
                      <a:pt x="175" y="130"/>
                    </a:cubicBezTo>
                    <a:cubicBezTo>
                      <a:pt x="180" y="130"/>
                      <a:pt x="180" y="130"/>
                      <a:pt x="180" y="130"/>
                    </a:cubicBezTo>
                    <a:cubicBezTo>
                      <a:pt x="190" y="130"/>
                      <a:pt x="190" y="130"/>
                      <a:pt x="190" y="130"/>
                    </a:cubicBezTo>
                    <a:cubicBezTo>
                      <a:pt x="217" y="130"/>
                      <a:pt x="217" y="130"/>
                      <a:pt x="217" y="130"/>
                    </a:cubicBezTo>
                    <a:cubicBezTo>
                      <a:pt x="220" y="130"/>
                      <a:pt x="223" y="128"/>
                      <a:pt x="224" y="126"/>
                    </a:cubicBezTo>
                    <a:cubicBezTo>
                      <a:pt x="226" y="124"/>
                      <a:pt x="227" y="121"/>
                      <a:pt x="226" y="118"/>
                    </a:cubicBezTo>
                    <a:cubicBezTo>
                      <a:pt x="194" y="7"/>
                      <a:pt x="194" y="7"/>
                      <a:pt x="194" y="7"/>
                    </a:cubicBezTo>
                    <a:cubicBezTo>
                      <a:pt x="193" y="3"/>
                      <a:pt x="189" y="0"/>
                      <a:pt x="185" y="0"/>
                    </a:cubicBezTo>
                    <a:close/>
                    <a:moveTo>
                      <a:pt x="190" y="111"/>
                    </a:moveTo>
                    <a:cubicBezTo>
                      <a:pt x="175" y="111"/>
                      <a:pt x="175" y="111"/>
                      <a:pt x="175" y="111"/>
                    </a:cubicBezTo>
                    <a:cubicBezTo>
                      <a:pt x="168" y="111"/>
                      <a:pt x="161" y="115"/>
                      <a:pt x="158" y="121"/>
                    </a:cubicBezTo>
                    <a:cubicBezTo>
                      <a:pt x="145" y="148"/>
                      <a:pt x="145" y="148"/>
                      <a:pt x="145" y="148"/>
                    </a:cubicBezTo>
                    <a:cubicBezTo>
                      <a:pt x="82" y="148"/>
                      <a:pt x="82" y="148"/>
                      <a:pt x="82" y="148"/>
                    </a:cubicBezTo>
                    <a:cubicBezTo>
                      <a:pt x="69" y="121"/>
                      <a:pt x="69" y="121"/>
                      <a:pt x="69" y="121"/>
                    </a:cubicBezTo>
                    <a:cubicBezTo>
                      <a:pt x="66" y="115"/>
                      <a:pt x="59" y="111"/>
                      <a:pt x="52" y="111"/>
                    </a:cubicBezTo>
                    <a:cubicBezTo>
                      <a:pt x="37" y="111"/>
                      <a:pt x="37" y="111"/>
                      <a:pt x="37" y="111"/>
                    </a:cubicBezTo>
                    <a:cubicBezTo>
                      <a:pt x="15" y="111"/>
                      <a:pt x="15" y="111"/>
                      <a:pt x="15" y="111"/>
                    </a:cubicBezTo>
                    <a:cubicBezTo>
                      <a:pt x="42" y="9"/>
                      <a:pt x="42" y="9"/>
                      <a:pt x="42" y="9"/>
                    </a:cubicBezTo>
                    <a:cubicBezTo>
                      <a:pt x="185" y="9"/>
                      <a:pt x="185" y="9"/>
                      <a:pt x="185" y="9"/>
                    </a:cubicBezTo>
                    <a:cubicBezTo>
                      <a:pt x="212" y="111"/>
                      <a:pt x="212" y="111"/>
                      <a:pt x="212" y="111"/>
                    </a:cubicBezTo>
                    <a:lnTo>
                      <a:pt x="190" y="1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774">
                  <a:cs typeface="+mn-ea"/>
                  <a:sym typeface="+mn-lt"/>
                </a:endParaRPr>
              </a:p>
            </p:txBody>
          </p:sp>
        </p:grpSp>
        <p:sp>
          <p:nvSpPr>
            <p:cNvPr id="44" name="Freeform: Shape 14">
              <a:extLst>
                <a:ext uri="{FF2B5EF4-FFF2-40B4-BE49-F238E27FC236}">
                  <a16:creationId xmlns:a16="http://schemas.microsoft.com/office/drawing/2014/main" id="{4BE1215B-940D-4FE8-82E2-5CE20CF5C1B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4168" y="2472432"/>
              <a:ext cx="485537" cy="363807"/>
            </a:xfrm>
            <a:custGeom>
              <a:avLst/>
              <a:gdLst>
                <a:gd name="T0" fmla="*/ 244 w 296"/>
                <a:gd name="T1" fmla="*/ 5 h 222"/>
                <a:gd name="T2" fmla="*/ 65 w 296"/>
                <a:gd name="T3" fmla="*/ 0 h 222"/>
                <a:gd name="T4" fmla="*/ 5 w 296"/>
                <a:gd name="T5" fmla="*/ 52 h 222"/>
                <a:gd name="T6" fmla="*/ 4 w 296"/>
                <a:gd name="T7" fmla="*/ 78 h 222"/>
                <a:gd name="T8" fmla="*/ 148 w 296"/>
                <a:gd name="T9" fmla="*/ 222 h 222"/>
                <a:gd name="T10" fmla="*/ 291 w 296"/>
                <a:gd name="T11" fmla="*/ 78 h 222"/>
                <a:gd name="T12" fmla="*/ 291 w 296"/>
                <a:gd name="T13" fmla="*/ 52 h 222"/>
                <a:gd name="T14" fmla="*/ 127 w 296"/>
                <a:gd name="T15" fmla="*/ 65 h 222"/>
                <a:gd name="T16" fmla="*/ 168 w 296"/>
                <a:gd name="T17" fmla="*/ 65 h 222"/>
                <a:gd name="T18" fmla="*/ 180 w 296"/>
                <a:gd name="T19" fmla="*/ 20 h 222"/>
                <a:gd name="T20" fmla="*/ 176 w 296"/>
                <a:gd name="T21" fmla="*/ 59 h 222"/>
                <a:gd name="T22" fmla="*/ 120 w 296"/>
                <a:gd name="T23" fmla="*/ 59 h 222"/>
                <a:gd name="T24" fmla="*/ 115 w 296"/>
                <a:gd name="T25" fmla="*/ 20 h 222"/>
                <a:gd name="T26" fmla="*/ 120 w 296"/>
                <a:gd name="T27" fmla="*/ 59 h 222"/>
                <a:gd name="T28" fmla="*/ 148 w 296"/>
                <a:gd name="T29" fmla="*/ 189 h 222"/>
                <a:gd name="T30" fmla="*/ 171 w 296"/>
                <a:gd name="T31" fmla="*/ 74 h 222"/>
                <a:gd name="T32" fmla="*/ 226 w 296"/>
                <a:gd name="T33" fmla="*/ 74 h 222"/>
                <a:gd name="T34" fmla="*/ 180 w 296"/>
                <a:gd name="T35" fmla="*/ 74 h 222"/>
                <a:gd name="T36" fmla="*/ 206 w 296"/>
                <a:gd name="T37" fmla="*/ 46 h 222"/>
                <a:gd name="T38" fmla="*/ 183 w 296"/>
                <a:gd name="T39" fmla="*/ 65 h 222"/>
                <a:gd name="T40" fmla="*/ 224 w 296"/>
                <a:gd name="T41" fmla="*/ 18 h 222"/>
                <a:gd name="T42" fmla="*/ 191 w 296"/>
                <a:gd name="T43" fmla="*/ 18 h 222"/>
                <a:gd name="T44" fmla="*/ 127 w 296"/>
                <a:gd name="T45" fmla="*/ 18 h 222"/>
                <a:gd name="T46" fmla="*/ 148 w 296"/>
                <a:gd name="T47" fmla="*/ 35 h 222"/>
                <a:gd name="T48" fmla="*/ 72 w 296"/>
                <a:gd name="T49" fmla="*/ 18 h 222"/>
                <a:gd name="T50" fmla="*/ 90 w 296"/>
                <a:gd name="T51" fmla="*/ 33 h 222"/>
                <a:gd name="T52" fmla="*/ 113 w 296"/>
                <a:gd name="T53" fmla="*/ 65 h 222"/>
                <a:gd name="T54" fmla="*/ 90 w 296"/>
                <a:gd name="T55" fmla="*/ 46 h 222"/>
                <a:gd name="T56" fmla="*/ 138 w 296"/>
                <a:gd name="T57" fmla="*/ 187 h 222"/>
                <a:gd name="T58" fmla="*/ 115 w 296"/>
                <a:gd name="T59" fmla="*/ 74 h 222"/>
                <a:gd name="T60" fmla="*/ 26 w 296"/>
                <a:gd name="T61" fmla="*/ 74 h 222"/>
                <a:gd name="T62" fmla="*/ 117 w 296"/>
                <a:gd name="T63" fmla="*/ 171 h 222"/>
                <a:gd name="T64" fmla="*/ 269 w 296"/>
                <a:gd name="T65" fmla="*/ 74 h 222"/>
                <a:gd name="T66" fmla="*/ 237 w 296"/>
                <a:gd name="T67" fmla="*/ 74 h 222"/>
                <a:gd name="T68" fmla="*/ 213 w 296"/>
                <a:gd name="T69" fmla="*/ 40 h 222"/>
                <a:gd name="T70" fmla="*/ 277 w 296"/>
                <a:gd name="T71" fmla="*/ 65 h 222"/>
                <a:gd name="T72" fmla="*/ 62 w 296"/>
                <a:gd name="T73" fmla="*/ 22 h 222"/>
                <a:gd name="T74" fmla="*/ 58 w 296"/>
                <a:gd name="T75" fmla="*/ 65 h 222"/>
                <a:gd name="T76" fmla="*/ 62 w 296"/>
                <a:gd name="T77" fmla="*/ 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6" h="222">
                  <a:moveTo>
                    <a:pt x="291" y="52"/>
                  </a:moveTo>
                  <a:cubicBezTo>
                    <a:pt x="244" y="5"/>
                    <a:pt x="244" y="5"/>
                    <a:pt x="244" y="5"/>
                  </a:cubicBezTo>
                  <a:cubicBezTo>
                    <a:pt x="240" y="2"/>
                    <a:pt x="235" y="0"/>
                    <a:pt x="23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0" y="0"/>
                    <a:pt x="56" y="2"/>
                    <a:pt x="52" y="5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2" y="56"/>
                    <a:pt x="0" y="61"/>
                    <a:pt x="0" y="65"/>
                  </a:cubicBezTo>
                  <a:cubicBezTo>
                    <a:pt x="0" y="70"/>
                    <a:pt x="1" y="74"/>
                    <a:pt x="4" y="78"/>
                  </a:cubicBezTo>
                  <a:cubicBezTo>
                    <a:pt x="134" y="216"/>
                    <a:pt x="134" y="216"/>
                    <a:pt x="134" y="216"/>
                  </a:cubicBezTo>
                  <a:cubicBezTo>
                    <a:pt x="138" y="220"/>
                    <a:pt x="143" y="222"/>
                    <a:pt x="148" y="222"/>
                  </a:cubicBezTo>
                  <a:cubicBezTo>
                    <a:pt x="153" y="222"/>
                    <a:pt x="158" y="220"/>
                    <a:pt x="162" y="216"/>
                  </a:cubicBezTo>
                  <a:cubicBezTo>
                    <a:pt x="291" y="78"/>
                    <a:pt x="291" y="78"/>
                    <a:pt x="291" y="78"/>
                  </a:cubicBezTo>
                  <a:cubicBezTo>
                    <a:pt x="294" y="74"/>
                    <a:pt x="296" y="70"/>
                    <a:pt x="296" y="65"/>
                  </a:cubicBezTo>
                  <a:cubicBezTo>
                    <a:pt x="296" y="60"/>
                    <a:pt x="294" y="56"/>
                    <a:pt x="291" y="52"/>
                  </a:cubicBezTo>
                  <a:close/>
                  <a:moveTo>
                    <a:pt x="168" y="65"/>
                  </a:moveTo>
                  <a:cubicBezTo>
                    <a:pt x="127" y="65"/>
                    <a:pt x="127" y="65"/>
                    <a:pt x="127" y="65"/>
                  </a:cubicBezTo>
                  <a:cubicBezTo>
                    <a:pt x="148" y="47"/>
                    <a:pt x="148" y="47"/>
                    <a:pt x="148" y="47"/>
                  </a:cubicBezTo>
                  <a:lnTo>
                    <a:pt x="168" y="65"/>
                  </a:lnTo>
                  <a:close/>
                  <a:moveTo>
                    <a:pt x="155" y="41"/>
                  </a:moveTo>
                  <a:cubicBezTo>
                    <a:pt x="180" y="20"/>
                    <a:pt x="180" y="20"/>
                    <a:pt x="180" y="20"/>
                  </a:cubicBezTo>
                  <a:cubicBezTo>
                    <a:pt x="199" y="39"/>
                    <a:pt x="199" y="39"/>
                    <a:pt x="199" y="39"/>
                  </a:cubicBezTo>
                  <a:cubicBezTo>
                    <a:pt x="176" y="59"/>
                    <a:pt x="176" y="59"/>
                    <a:pt x="176" y="59"/>
                  </a:cubicBezTo>
                  <a:lnTo>
                    <a:pt x="155" y="41"/>
                  </a:lnTo>
                  <a:close/>
                  <a:moveTo>
                    <a:pt x="120" y="59"/>
                  </a:moveTo>
                  <a:cubicBezTo>
                    <a:pt x="97" y="39"/>
                    <a:pt x="97" y="39"/>
                    <a:pt x="97" y="3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41" y="41"/>
                    <a:pt x="141" y="41"/>
                    <a:pt x="141" y="41"/>
                  </a:cubicBezTo>
                  <a:lnTo>
                    <a:pt x="120" y="59"/>
                  </a:lnTo>
                  <a:close/>
                  <a:moveTo>
                    <a:pt x="171" y="74"/>
                  </a:moveTo>
                  <a:cubicBezTo>
                    <a:pt x="148" y="189"/>
                    <a:pt x="148" y="189"/>
                    <a:pt x="148" y="189"/>
                  </a:cubicBezTo>
                  <a:cubicBezTo>
                    <a:pt x="125" y="74"/>
                    <a:pt x="125" y="74"/>
                    <a:pt x="125" y="74"/>
                  </a:cubicBezTo>
                  <a:lnTo>
                    <a:pt x="171" y="74"/>
                  </a:lnTo>
                  <a:close/>
                  <a:moveTo>
                    <a:pt x="180" y="74"/>
                  </a:moveTo>
                  <a:cubicBezTo>
                    <a:pt x="226" y="74"/>
                    <a:pt x="226" y="74"/>
                    <a:pt x="226" y="74"/>
                  </a:cubicBezTo>
                  <a:cubicBezTo>
                    <a:pt x="158" y="187"/>
                    <a:pt x="158" y="187"/>
                    <a:pt x="158" y="187"/>
                  </a:cubicBezTo>
                  <a:lnTo>
                    <a:pt x="180" y="74"/>
                  </a:lnTo>
                  <a:close/>
                  <a:moveTo>
                    <a:pt x="183" y="65"/>
                  </a:moveTo>
                  <a:cubicBezTo>
                    <a:pt x="206" y="46"/>
                    <a:pt x="206" y="46"/>
                    <a:pt x="206" y="46"/>
                  </a:cubicBezTo>
                  <a:cubicBezTo>
                    <a:pt x="225" y="65"/>
                    <a:pt x="225" y="65"/>
                    <a:pt x="225" y="65"/>
                  </a:cubicBezTo>
                  <a:lnTo>
                    <a:pt x="183" y="65"/>
                  </a:lnTo>
                  <a:close/>
                  <a:moveTo>
                    <a:pt x="191" y="18"/>
                  </a:moveTo>
                  <a:cubicBezTo>
                    <a:pt x="224" y="18"/>
                    <a:pt x="224" y="18"/>
                    <a:pt x="224" y="18"/>
                  </a:cubicBezTo>
                  <a:cubicBezTo>
                    <a:pt x="206" y="33"/>
                    <a:pt x="206" y="33"/>
                    <a:pt x="206" y="33"/>
                  </a:cubicBezTo>
                  <a:lnTo>
                    <a:pt x="191" y="18"/>
                  </a:lnTo>
                  <a:close/>
                  <a:moveTo>
                    <a:pt x="148" y="35"/>
                  </a:moveTo>
                  <a:cubicBezTo>
                    <a:pt x="127" y="18"/>
                    <a:pt x="127" y="18"/>
                    <a:pt x="127" y="18"/>
                  </a:cubicBezTo>
                  <a:cubicBezTo>
                    <a:pt x="168" y="18"/>
                    <a:pt x="168" y="18"/>
                    <a:pt x="168" y="18"/>
                  </a:cubicBezTo>
                  <a:lnTo>
                    <a:pt x="148" y="35"/>
                  </a:lnTo>
                  <a:close/>
                  <a:moveTo>
                    <a:pt x="90" y="33"/>
                  </a:moveTo>
                  <a:cubicBezTo>
                    <a:pt x="72" y="18"/>
                    <a:pt x="72" y="18"/>
                    <a:pt x="72" y="18"/>
                  </a:cubicBezTo>
                  <a:cubicBezTo>
                    <a:pt x="104" y="18"/>
                    <a:pt x="104" y="18"/>
                    <a:pt x="104" y="18"/>
                  </a:cubicBezTo>
                  <a:lnTo>
                    <a:pt x="90" y="33"/>
                  </a:lnTo>
                  <a:close/>
                  <a:moveTo>
                    <a:pt x="90" y="46"/>
                  </a:moveTo>
                  <a:cubicBezTo>
                    <a:pt x="113" y="65"/>
                    <a:pt x="113" y="65"/>
                    <a:pt x="113" y="65"/>
                  </a:cubicBezTo>
                  <a:cubicBezTo>
                    <a:pt x="71" y="65"/>
                    <a:pt x="71" y="65"/>
                    <a:pt x="71" y="65"/>
                  </a:cubicBezTo>
                  <a:lnTo>
                    <a:pt x="90" y="46"/>
                  </a:lnTo>
                  <a:close/>
                  <a:moveTo>
                    <a:pt x="115" y="74"/>
                  </a:moveTo>
                  <a:cubicBezTo>
                    <a:pt x="138" y="187"/>
                    <a:pt x="138" y="187"/>
                    <a:pt x="138" y="187"/>
                  </a:cubicBezTo>
                  <a:cubicBezTo>
                    <a:pt x="70" y="74"/>
                    <a:pt x="70" y="74"/>
                    <a:pt x="70" y="74"/>
                  </a:cubicBezTo>
                  <a:lnTo>
                    <a:pt x="115" y="74"/>
                  </a:lnTo>
                  <a:close/>
                  <a:moveTo>
                    <a:pt x="117" y="171"/>
                  </a:moveTo>
                  <a:cubicBezTo>
                    <a:pt x="26" y="74"/>
                    <a:pt x="26" y="74"/>
                    <a:pt x="26" y="74"/>
                  </a:cubicBezTo>
                  <a:cubicBezTo>
                    <a:pt x="59" y="74"/>
                    <a:pt x="59" y="74"/>
                    <a:pt x="59" y="74"/>
                  </a:cubicBezTo>
                  <a:lnTo>
                    <a:pt x="117" y="171"/>
                  </a:lnTo>
                  <a:close/>
                  <a:moveTo>
                    <a:pt x="237" y="74"/>
                  </a:moveTo>
                  <a:cubicBezTo>
                    <a:pt x="269" y="74"/>
                    <a:pt x="269" y="74"/>
                    <a:pt x="269" y="74"/>
                  </a:cubicBezTo>
                  <a:cubicBezTo>
                    <a:pt x="178" y="171"/>
                    <a:pt x="178" y="171"/>
                    <a:pt x="178" y="171"/>
                  </a:cubicBezTo>
                  <a:lnTo>
                    <a:pt x="237" y="74"/>
                  </a:lnTo>
                  <a:close/>
                  <a:moveTo>
                    <a:pt x="238" y="65"/>
                  </a:moveTo>
                  <a:cubicBezTo>
                    <a:pt x="213" y="40"/>
                    <a:pt x="213" y="40"/>
                    <a:pt x="213" y="40"/>
                  </a:cubicBezTo>
                  <a:cubicBezTo>
                    <a:pt x="234" y="22"/>
                    <a:pt x="234" y="22"/>
                    <a:pt x="234" y="22"/>
                  </a:cubicBezTo>
                  <a:cubicBezTo>
                    <a:pt x="277" y="65"/>
                    <a:pt x="277" y="65"/>
                    <a:pt x="277" y="65"/>
                  </a:cubicBezTo>
                  <a:lnTo>
                    <a:pt x="238" y="65"/>
                  </a:lnTo>
                  <a:close/>
                  <a:moveTo>
                    <a:pt x="62" y="22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18" y="65"/>
                    <a:pt x="18" y="65"/>
                    <a:pt x="18" y="65"/>
                  </a:cubicBezTo>
                  <a:lnTo>
                    <a:pt x="62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774">
                <a:cs typeface="+mn-ea"/>
                <a:sym typeface="+mn-lt"/>
              </a:endParaRPr>
            </a:p>
          </p:txBody>
        </p:sp>
      </p:grp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F0C4266B-0FC5-44B4-B822-F3A4B94AF174}"/>
              </a:ext>
            </a:extLst>
          </p:cNvPr>
          <p:cNvGrpSpPr/>
          <p:nvPr/>
        </p:nvGrpSpPr>
        <p:grpSpPr>
          <a:xfrm>
            <a:off x="1580470" y="2084008"/>
            <a:ext cx="2309789" cy="895923"/>
            <a:chOff x="5354323" y="1967781"/>
            <a:chExt cx="2084387" cy="958920"/>
          </a:xfrm>
        </p:grpSpPr>
        <p:sp>
          <p:nvSpPr>
            <p:cNvPr id="92" name="矩形 91">
              <a:extLst>
                <a:ext uri="{FF2B5EF4-FFF2-40B4-BE49-F238E27FC236}">
                  <a16:creationId xmlns:a16="http://schemas.microsoft.com/office/drawing/2014/main" id="{86F5995E-D56D-4199-AAE8-EA803DDA9FA5}"/>
                </a:ext>
              </a:extLst>
            </p:cNvPr>
            <p:cNvSpPr/>
            <p:nvPr/>
          </p:nvSpPr>
          <p:spPr>
            <a:xfrm>
              <a:off x="5354323" y="2332307"/>
              <a:ext cx="1835544" cy="59439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B3E89BB8-F60F-4801-B209-A4C297040E2F}"/>
                </a:ext>
              </a:extLst>
            </p:cNvPr>
            <p:cNvSpPr/>
            <p:nvPr/>
          </p:nvSpPr>
          <p:spPr>
            <a:xfrm>
              <a:off x="5354323" y="1967781"/>
              <a:ext cx="2084387" cy="40895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82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57AA2555-ACEC-4E5D-8668-2E9421EBAA78}"/>
              </a:ext>
            </a:extLst>
          </p:cNvPr>
          <p:cNvGrpSpPr/>
          <p:nvPr/>
        </p:nvGrpSpPr>
        <p:grpSpPr>
          <a:xfrm>
            <a:off x="1583688" y="3204192"/>
            <a:ext cx="2309789" cy="895923"/>
            <a:chOff x="5354323" y="1967781"/>
            <a:chExt cx="2084387" cy="958920"/>
          </a:xfrm>
        </p:grpSpPr>
        <p:sp>
          <p:nvSpPr>
            <p:cNvPr id="95" name="矩形 94">
              <a:extLst>
                <a:ext uri="{FF2B5EF4-FFF2-40B4-BE49-F238E27FC236}">
                  <a16:creationId xmlns:a16="http://schemas.microsoft.com/office/drawing/2014/main" id="{EBDD3A75-4230-499F-8337-C0127BCAB73E}"/>
                </a:ext>
              </a:extLst>
            </p:cNvPr>
            <p:cNvSpPr/>
            <p:nvPr/>
          </p:nvSpPr>
          <p:spPr>
            <a:xfrm>
              <a:off x="5354323" y="2332307"/>
              <a:ext cx="1835544" cy="59439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5399016C-9DA7-4398-AA08-1755E2E52B80}"/>
                </a:ext>
              </a:extLst>
            </p:cNvPr>
            <p:cNvSpPr/>
            <p:nvPr/>
          </p:nvSpPr>
          <p:spPr>
            <a:xfrm>
              <a:off x="5354323" y="1967781"/>
              <a:ext cx="2084387" cy="40895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82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0360117E-0AB1-475F-B3B1-856AC37343F0}"/>
              </a:ext>
            </a:extLst>
          </p:cNvPr>
          <p:cNvGrpSpPr/>
          <p:nvPr/>
        </p:nvGrpSpPr>
        <p:grpSpPr>
          <a:xfrm>
            <a:off x="1573559" y="4432010"/>
            <a:ext cx="2309789" cy="895923"/>
            <a:chOff x="5354323" y="1967781"/>
            <a:chExt cx="2084387" cy="958920"/>
          </a:xfrm>
        </p:grpSpPr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88D5FF38-5A5B-4C7D-B2CB-E24EB0A31FAB}"/>
                </a:ext>
              </a:extLst>
            </p:cNvPr>
            <p:cNvSpPr/>
            <p:nvPr/>
          </p:nvSpPr>
          <p:spPr>
            <a:xfrm>
              <a:off x="5354323" y="2332307"/>
              <a:ext cx="1835544" cy="59439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C52EFB53-4EB0-42F1-87B7-BB396DA7962F}"/>
                </a:ext>
              </a:extLst>
            </p:cNvPr>
            <p:cNvSpPr/>
            <p:nvPr/>
          </p:nvSpPr>
          <p:spPr>
            <a:xfrm>
              <a:off x="5354323" y="1967781"/>
              <a:ext cx="2084387" cy="40895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82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9E03FE38-029E-4A58-92A9-8DE5CA3ACB1F}"/>
              </a:ext>
            </a:extLst>
          </p:cNvPr>
          <p:cNvGrpSpPr/>
          <p:nvPr/>
        </p:nvGrpSpPr>
        <p:grpSpPr>
          <a:xfrm>
            <a:off x="8746082" y="2084008"/>
            <a:ext cx="2309789" cy="895923"/>
            <a:chOff x="5354323" y="1967781"/>
            <a:chExt cx="2084387" cy="958920"/>
          </a:xfrm>
        </p:grpSpPr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54AB668D-5D6B-4280-979F-760C26850364}"/>
                </a:ext>
              </a:extLst>
            </p:cNvPr>
            <p:cNvSpPr/>
            <p:nvPr/>
          </p:nvSpPr>
          <p:spPr>
            <a:xfrm>
              <a:off x="5354323" y="2332307"/>
              <a:ext cx="1835544" cy="59439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76FB264D-026B-40E9-85DB-34E1FDA5A888}"/>
                </a:ext>
              </a:extLst>
            </p:cNvPr>
            <p:cNvSpPr/>
            <p:nvPr/>
          </p:nvSpPr>
          <p:spPr>
            <a:xfrm>
              <a:off x="5354323" y="1967781"/>
              <a:ext cx="2084387" cy="40895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82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008C426C-3BF0-442B-A9AB-95F52DAA0E73}"/>
              </a:ext>
            </a:extLst>
          </p:cNvPr>
          <p:cNvGrpSpPr/>
          <p:nvPr/>
        </p:nvGrpSpPr>
        <p:grpSpPr>
          <a:xfrm>
            <a:off x="8749300" y="3204192"/>
            <a:ext cx="2309789" cy="895923"/>
            <a:chOff x="5354323" y="1967781"/>
            <a:chExt cx="2084387" cy="958920"/>
          </a:xfrm>
        </p:grpSpPr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4625ED5D-0D49-46D9-B432-67D7CEC7C781}"/>
                </a:ext>
              </a:extLst>
            </p:cNvPr>
            <p:cNvSpPr/>
            <p:nvPr/>
          </p:nvSpPr>
          <p:spPr>
            <a:xfrm>
              <a:off x="5354323" y="2332307"/>
              <a:ext cx="1835544" cy="59439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52C9834B-B0AD-46E8-99CA-087EB312E2C3}"/>
                </a:ext>
              </a:extLst>
            </p:cNvPr>
            <p:cNvSpPr/>
            <p:nvPr/>
          </p:nvSpPr>
          <p:spPr>
            <a:xfrm>
              <a:off x="5354323" y="1967781"/>
              <a:ext cx="2084387" cy="40895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82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E3CECDB5-B8D6-4108-9443-CA4F37416202}"/>
              </a:ext>
            </a:extLst>
          </p:cNvPr>
          <p:cNvGrpSpPr/>
          <p:nvPr/>
        </p:nvGrpSpPr>
        <p:grpSpPr>
          <a:xfrm>
            <a:off x="8739171" y="4432010"/>
            <a:ext cx="2309789" cy="895923"/>
            <a:chOff x="5354323" y="1967781"/>
            <a:chExt cx="2084387" cy="958920"/>
          </a:xfrm>
        </p:grpSpPr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2309CB8F-2E82-415E-8EC9-9E59E335642B}"/>
                </a:ext>
              </a:extLst>
            </p:cNvPr>
            <p:cNvSpPr/>
            <p:nvPr/>
          </p:nvSpPr>
          <p:spPr>
            <a:xfrm>
              <a:off x="5354323" y="2332307"/>
              <a:ext cx="1835544" cy="59439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0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E037AACF-4C5D-4CD5-8109-2D36E8150232}"/>
                </a:ext>
              </a:extLst>
            </p:cNvPr>
            <p:cNvSpPr/>
            <p:nvPr/>
          </p:nvSpPr>
          <p:spPr>
            <a:xfrm>
              <a:off x="5354323" y="1967781"/>
              <a:ext cx="2084387" cy="40895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82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sp>
        <p:nvSpPr>
          <p:cNvPr id="87" name="TextBox 8">
            <a:extLst>
              <a:ext uri="{FF2B5EF4-FFF2-40B4-BE49-F238E27FC236}">
                <a16:creationId xmlns:a16="http://schemas.microsoft.com/office/drawing/2014/main" id="{C284184C-8E0A-4E6F-BF71-CC5311CCC85D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CF6A1A98-1496-41EC-8088-94189B1E83BD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7C90E95C-41C6-4B0C-93D9-08535D0BE71F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029FB89F-2E51-4D2F-B0B4-DA710A34C180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880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cover/>
      </p:transition>
    </mc:Choice>
    <mc:Fallback>
      <p:transition spd="slow"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3066F44-E95D-4E30-9E5C-28D482489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D2009E4-55BD-46BF-983E-99EC5AF76423}"/>
              </a:ext>
            </a:extLst>
          </p:cNvPr>
          <p:cNvSpPr/>
          <p:nvPr/>
        </p:nvSpPr>
        <p:spPr>
          <a:xfrm>
            <a:off x="391941" y="332772"/>
            <a:ext cx="11408117" cy="6192455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AA040E-763D-4E21-A27A-A11044AFD8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53" b="20338"/>
          <a:stretch/>
        </p:blipFill>
        <p:spPr>
          <a:xfrm>
            <a:off x="6512718" y="525703"/>
            <a:ext cx="5679282" cy="5999524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B7F66C9E-B8F4-405A-A606-79AFBCD33EF1}"/>
              </a:ext>
            </a:extLst>
          </p:cNvPr>
          <p:cNvGrpSpPr/>
          <p:nvPr/>
        </p:nvGrpSpPr>
        <p:grpSpPr>
          <a:xfrm>
            <a:off x="1461430" y="2659346"/>
            <a:ext cx="5147714" cy="1539306"/>
            <a:chOff x="5337724" y="2809565"/>
            <a:chExt cx="5147767" cy="153932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DF003C7-9D8C-4BDA-8473-5F327FBB1A0C}"/>
                </a:ext>
              </a:extLst>
            </p:cNvPr>
            <p:cNvSpPr/>
            <p:nvPr/>
          </p:nvSpPr>
          <p:spPr>
            <a:xfrm>
              <a:off x="6192272" y="2809565"/>
              <a:ext cx="3232008" cy="6463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3600" b="1" spc="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点击输入标题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A2B74FA-6A24-4423-BE0E-C3DC17D81A35}"/>
                </a:ext>
              </a:extLst>
            </p:cNvPr>
            <p:cNvSpPr/>
            <p:nvPr/>
          </p:nvSpPr>
          <p:spPr>
            <a:xfrm>
              <a:off x="5337724" y="3482421"/>
              <a:ext cx="5147767" cy="866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0303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52">
            <a:extLst>
              <a:ext uri="{FF2B5EF4-FFF2-40B4-BE49-F238E27FC236}">
                <a16:creationId xmlns:a16="http://schemas.microsoft.com/office/drawing/2014/main" id="{00E6D624-F470-44B3-9FE7-8D492BB998B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4878609" y="2283458"/>
            <a:ext cx="2350259" cy="4188163"/>
            <a:chOff x="5193024" y="3467100"/>
            <a:chExt cx="1807540" cy="3221039"/>
          </a:xfrm>
          <a:effectLst/>
        </p:grpSpPr>
        <p:sp>
          <p:nvSpPr>
            <p:cNvPr id="15" name="Freeform: Shape 65">
              <a:extLst>
                <a:ext uri="{FF2B5EF4-FFF2-40B4-BE49-F238E27FC236}">
                  <a16:creationId xmlns:a16="http://schemas.microsoft.com/office/drawing/2014/main" id="{420EE833-C17E-4E11-A135-4F0851B242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6283" y="6045201"/>
              <a:ext cx="690771" cy="639764"/>
            </a:xfrm>
            <a:custGeom>
              <a:avLst/>
              <a:gdLst>
                <a:gd name="connsiteX0" fmla="*/ 5460 w 21600"/>
                <a:gd name="connsiteY0" fmla="*/ 2489 h 20420"/>
                <a:gd name="connsiteX1" fmla="*/ 10215 w 21600"/>
                <a:gd name="connsiteY1" fmla="*/ 16 h 20420"/>
                <a:gd name="connsiteX2" fmla="*/ 16139 w 21600"/>
                <a:gd name="connsiteY2" fmla="*/ 2489 h 20420"/>
                <a:gd name="connsiteX3" fmla="*/ 19440 w 21600"/>
                <a:gd name="connsiteY3" fmla="*/ 98 h 20420"/>
                <a:gd name="connsiteX4" fmla="*/ 21600 w 21600"/>
                <a:gd name="connsiteY4" fmla="*/ 1170 h 20420"/>
                <a:gd name="connsiteX5" fmla="*/ 11475 w 21600"/>
                <a:gd name="connsiteY5" fmla="*/ 20420 h 20420"/>
                <a:gd name="connsiteX6" fmla="*/ 831 w 21600"/>
                <a:gd name="connsiteY6" fmla="*/ 2736 h 20420"/>
                <a:gd name="connsiteX7" fmla="*/ 0 w 21600"/>
                <a:gd name="connsiteY7" fmla="*/ 1170 h 20420"/>
                <a:gd name="connsiteX8" fmla="*/ 5460 w 21600"/>
                <a:gd name="connsiteY8" fmla="*/ 2489 h 20420"/>
                <a:gd name="connsiteX9" fmla="*/ 5460 w 21600"/>
                <a:gd name="connsiteY9" fmla="*/ 2489 h 20420"/>
                <a:gd name="connsiteX0" fmla="*/ 4629 w 20769"/>
                <a:gd name="connsiteY0" fmla="*/ 2489 h 20420"/>
                <a:gd name="connsiteX1" fmla="*/ 9384 w 20769"/>
                <a:gd name="connsiteY1" fmla="*/ 16 h 20420"/>
                <a:gd name="connsiteX2" fmla="*/ 15308 w 20769"/>
                <a:gd name="connsiteY2" fmla="*/ 2489 h 20420"/>
                <a:gd name="connsiteX3" fmla="*/ 18609 w 20769"/>
                <a:gd name="connsiteY3" fmla="*/ 98 h 20420"/>
                <a:gd name="connsiteX4" fmla="*/ 20769 w 20769"/>
                <a:gd name="connsiteY4" fmla="*/ 1170 h 20420"/>
                <a:gd name="connsiteX5" fmla="*/ 10644 w 20769"/>
                <a:gd name="connsiteY5" fmla="*/ 20420 h 20420"/>
                <a:gd name="connsiteX6" fmla="*/ 0 w 20769"/>
                <a:gd name="connsiteY6" fmla="*/ 2736 h 20420"/>
                <a:gd name="connsiteX7" fmla="*/ 4629 w 20769"/>
                <a:gd name="connsiteY7" fmla="*/ 2489 h 20420"/>
                <a:gd name="connsiteX8" fmla="*/ 4629 w 20769"/>
                <a:gd name="connsiteY8" fmla="*/ 2489 h 20420"/>
                <a:gd name="connsiteX0" fmla="*/ 4629 w 20769"/>
                <a:gd name="connsiteY0" fmla="*/ 2489 h 20420"/>
                <a:gd name="connsiteX1" fmla="*/ 9384 w 20769"/>
                <a:gd name="connsiteY1" fmla="*/ 16 h 20420"/>
                <a:gd name="connsiteX2" fmla="*/ 15308 w 20769"/>
                <a:gd name="connsiteY2" fmla="*/ 2489 h 20420"/>
                <a:gd name="connsiteX3" fmla="*/ 18609 w 20769"/>
                <a:gd name="connsiteY3" fmla="*/ 98 h 20420"/>
                <a:gd name="connsiteX4" fmla="*/ 20769 w 20769"/>
                <a:gd name="connsiteY4" fmla="*/ 1170 h 20420"/>
                <a:gd name="connsiteX5" fmla="*/ 19569 w 20769"/>
                <a:gd name="connsiteY5" fmla="*/ 3243 h 20420"/>
                <a:gd name="connsiteX6" fmla="*/ 10644 w 20769"/>
                <a:gd name="connsiteY6" fmla="*/ 20420 h 20420"/>
                <a:gd name="connsiteX7" fmla="*/ 0 w 20769"/>
                <a:gd name="connsiteY7" fmla="*/ 2736 h 20420"/>
                <a:gd name="connsiteX8" fmla="*/ 4629 w 20769"/>
                <a:gd name="connsiteY8" fmla="*/ 2489 h 20420"/>
                <a:gd name="connsiteX9" fmla="*/ 4629 w 20769"/>
                <a:gd name="connsiteY9" fmla="*/ 2489 h 20420"/>
                <a:gd name="connsiteX0" fmla="*/ 4629 w 20083"/>
                <a:gd name="connsiteY0" fmla="*/ 2489 h 20420"/>
                <a:gd name="connsiteX1" fmla="*/ 9384 w 20083"/>
                <a:gd name="connsiteY1" fmla="*/ 16 h 20420"/>
                <a:gd name="connsiteX2" fmla="*/ 15308 w 20083"/>
                <a:gd name="connsiteY2" fmla="*/ 2489 h 20420"/>
                <a:gd name="connsiteX3" fmla="*/ 18609 w 20083"/>
                <a:gd name="connsiteY3" fmla="*/ 98 h 20420"/>
                <a:gd name="connsiteX4" fmla="*/ 19569 w 20083"/>
                <a:gd name="connsiteY4" fmla="*/ 3243 h 20420"/>
                <a:gd name="connsiteX5" fmla="*/ 10644 w 20083"/>
                <a:gd name="connsiteY5" fmla="*/ 20420 h 20420"/>
                <a:gd name="connsiteX6" fmla="*/ 0 w 20083"/>
                <a:gd name="connsiteY6" fmla="*/ 2736 h 20420"/>
                <a:gd name="connsiteX7" fmla="*/ 4629 w 20083"/>
                <a:gd name="connsiteY7" fmla="*/ 2489 h 20420"/>
                <a:gd name="connsiteX8" fmla="*/ 4629 w 20083"/>
                <a:gd name="connsiteY8" fmla="*/ 2489 h 20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3" h="20420">
                  <a:moveTo>
                    <a:pt x="4629" y="2489"/>
                  </a:moveTo>
                  <a:cubicBezTo>
                    <a:pt x="4629" y="2489"/>
                    <a:pt x="7404" y="-232"/>
                    <a:pt x="9384" y="16"/>
                  </a:cubicBezTo>
                  <a:cubicBezTo>
                    <a:pt x="11364" y="263"/>
                    <a:pt x="14618" y="2695"/>
                    <a:pt x="15308" y="2489"/>
                  </a:cubicBezTo>
                  <a:cubicBezTo>
                    <a:pt x="15999" y="2283"/>
                    <a:pt x="17899" y="-28"/>
                    <a:pt x="18609" y="98"/>
                  </a:cubicBezTo>
                  <a:cubicBezTo>
                    <a:pt x="19319" y="224"/>
                    <a:pt x="20896" y="-144"/>
                    <a:pt x="19569" y="3243"/>
                  </a:cubicBezTo>
                  <a:lnTo>
                    <a:pt x="10644" y="20420"/>
                  </a:lnTo>
                  <a:lnTo>
                    <a:pt x="0" y="2736"/>
                  </a:lnTo>
                  <a:lnTo>
                    <a:pt x="4629" y="2489"/>
                  </a:lnTo>
                  <a:close/>
                  <a:moveTo>
                    <a:pt x="4629" y="2489"/>
                  </a:move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 defTabSz="914126">
                <a:defRPr/>
              </a:pPr>
              <a:endParaRPr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: Shape 66">
              <a:extLst>
                <a:ext uri="{FF2B5EF4-FFF2-40B4-BE49-F238E27FC236}">
                  <a16:creationId xmlns:a16="http://schemas.microsoft.com/office/drawing/2014/main" id="{08F77ACC-25AE-4EE2-93A1-6C7187333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3428" y="6477759"/>
              <a:ext cx="262529" cy="21038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11023" y="21600"/>
                  </a:lnTo>
                  <a:lnTo>
                    <a:pt x="21600" y="0"/>
                  </a:lnTo>
                  <a:cubicBezTo>
                    <a:pt x="19769" y="1711"/>
                    <a:pt x="15948" y="3022"/>
                    <a:pt x="11052" y="3022"/>
                  </a:cubicBezTo>
                  <a:cubicBezTo>
                    <a:pt x="6050" y="3021"/>
                    <a:pt x="1767" y="1777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/>
            <a:lstStyle/>
            <a:p>
              <a:pPr algn="ctr" defTabSz="914126">
                <a:defRPr/>
              </a:pPr>
              <a:endParaRPr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Freeform: Shape 67">
              <a:extLst>
                <a:ext uri="{FF2B5EF4-FFF2-40B4-BE49-F238E27FC236}">
                  <a16:creationId xmlns:a16="http://schemas.microsoft.com/office/drawing/2014/main" id="{B1C39FBC-686F-447B-A8D2-5C25CDA56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9112" y="3467100"/>
              <a:ext cx="319545" cy="272047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445" y="21054"/>
                  </a:moveTo>
                  <a:cubicBezTo>
                    <a:pt x="15409" y="21356"/>
                    <a:pt x="13316" y="21600"/>
                    <a:pt x="10737" y="21600"/>
                  </a:cubicBezTo>
                  <a:cubicBezTo>
                    <a:pt x="8157" y="21600"/>
                    <a:pt x="6067" y="21356"/>
                    <a:pt x="6024" y="21054"/>
                  </a:cubicBezTo>
                  <a:cubicBezTo>
                    <a:pt x="6024" y="21054"/>
                    <a:pt x="6013" y="17098"/>
                    <a:pt x="6013" y="13916"/>
                  </a:cubicBezTo>
                  <a:cubicBezTo>
                    <a:pt x="6013" y="13907"/>
                    <a:pt x="5988" y="1279"/>
                    <a:pt x="5988" y="1270"/>
                  </a:cubicBezTo>
                  <a:lnTo>
                    <a:pt x="0" y="1270"/>
                  </a:lnTo>
                  <a:lnTo>
                    <a:pt x="10800" y="0"/>
                  </a:lnTo>
                  <a:lnTo>
                    <a:pt x="21600" y="1270"/>
                  </a:lnTo>
                  <a:lnTo>
                    <a:pt x="15413" y="1270"/>
                  </a:lnTo>
                  <a:cubicBezTo>
                    <a:pt x="15413" y="1312"/>
                    <a:pt x="15409" y="13974"/>
                    <a:pt x="15406" y="14017"/>
                  </a:cubicBezTo>
                  <a:cubicBezTo>
                    <a:pt x="15406" y="14102"/>
                    <a:pt x="15403" y="14187"/>
                    <a:pt x="15403" y="14274"/>
                  </a:cubicBezTo>
                  <a:cubicBezTo>
                    <a:pt x="15359" y="17168"/>
                    <a:pt x="15448" y="21054"/>
                    <a:pt x="15445" y="21054"/>
                  </a:cubicBezTo>
                  <a:close/>
                  <a:moveTo>
                    <a:pt x="15445" y="21054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 defTabSz="914126">
                <a:defRPr/>
              </a:pPr>
              <a:endParaRPr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Freeform: Shape 68">
              <a:extLst>
                <a:ext uri="{FF2B5EF4-FFF2-40B4-BE49-F238E27FC236}">
                  <a16:creationId xmlns:a16="http://schemas.microsoft.com/office/drawing/2014/main" id="{0019D80A-C4C6-4EDC-B437-5DB5ABA30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3024" y="4073658"/>
              <a:ext cx="836457" cy="210307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44"/>
                  </a:moveTo>
                  <a:lnTo>
                    <a:pt x="4131" y="0"/>
                  </a:lnTo>
                  <a:lnTo>
                    <a:pt x="4131" y="911"/>
                  </a:lnTo>
                  <a:cubicBezTo>
                    <a:pt x="4469" y="912"/>
                    <a:pt x="9374" y="914"/>
                    <a:pt x="10965" y="925"/>
                  </a:cubicBezTo>
                  <a:cubicBezTo>
                    <a:pt x="15048" y="952"/>
                    <a:pt x="21600" y="2005"/>
                    <a:pt x="21600" y="6000"/>
                  </a:cubicBezTo>
                  <a:cubicBezTo>
                    <a:pt x="21600" y="10118"/>
                    <a:pt x="21596" y="20893"/>
                    <a:pt x="21596" y="20893"/>
                  </a:cubicBezTo>
                  <a:cubicBezTo>
                    <a:pt x="21581" y="21284"/>
                    <a:pt x="20781" y="21600"/>
                    <a:pt x="19794" y="21600"/>
                  </a:cubicBezTo>
                  <a:cubicBezTo>
                    <a:pt x="18807" y="21600"/>
                    <a:pt x="18007" y="21284"/>
                    <a:pt x="17993" y="20893"/>
                  </a:cubicBezTo>
                  <a:cubicBezTo>
                    <a:pt x="17992" y="20893"/>
                    <a:pt x="18029" y="9551"/>
                    <a:pt x="18005" y="5769"/>
                  </a:cubicBezTo>
                  <a:cubicBezTo>
                    <a:pt x="17992" y="3770"/>
                    <a:pt x="14109" y="2346"/>
                    <a:pt x="11307" y="2346"/>
                  </a:cubicBezTo>
                  <a:lnTo>
                    <a:pt x="4131" y="2346"/>
                  </a:lnTo>
                  <a:lnTo>
                    <a:pt x="4131" y="3288"/>
                  </a:lnTo>
                  <a:lnTo>
                    <a:pt x="0" y="1644"/>
                  </a:lnTo>
                  <a:close/>
                  <a:moveTo>
                    <a:pt x="0" y="1644"/>
                  </a:move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 defTabSz="914126">
                <a:defRPr/>
              </a:pPr>
              <a:endParaRPr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: Shape 69">
              <a:extLst>
                <a:ext uri="{FF2B5EF4-FFF2-40B4-BE49-F238E27FC236}">
                  <a16:creationId xmlns:a16="http://schemas.microsoft.com/office/drawing/2014/main" id="{BB812AD9-33F4-427F-B7E2-6A7F0D2FC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4591" y="4618041"/>
              <a:ext cx="688252" cy="155218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227"/>
                  </a:moveTo>
                  <a:lnTo>
                    <a:pt x="5020" y="0"/>
                  </a:lnTo>
                  <a:lnTo>
                    <a:pt x="5020" y="1235"/>
                  </a:lnTo>
                  <a:cubicBezTo>
                    <a:pt x="5431" y="1235"/>
                    <a:pt x="6742" y="1238"/>
                    <a:pt x="8676" y="1253"/>
                  </a:cubicBezTo>
                  <a:cubicBezTo>
                    <a:pt x="13637" y="1290"/>
                    <a:pt x="21600" y="2716"/>
                    <a:pt x="21600" y="8129"/>
                  </a:cubicBezTo>
                  <a:cubicBezTo>
                    <a:pt x="21600" y="13707"/>
                    <a:pt x="21595" y="20642"/>
                    <a:pt x="21595" y="20642"/>
                  </a:cubicBezTo>
                  <a:cubicBezTo>
                    <a:pt x="21576" y="21172"/>
                    <a:pt x="20604" y="21600"/>
                    <a:pt x="19405" y="21600"/>
                  </a:cubicBezTo>
                  <a:cubicBezTo>
                    <a:pt x="18206" y="21600"/>
                    <a:pt x="17233" y="21172"/>
                    <a:pt x="17216" y="20642"/>
                  </a:cubicBezTo>
                  <a:cubicBezTo>
                    <a:pt x="17215" y="20642"/>
                    <a:pt x="17260" y="12940"/>
                    <a:pt x="17231" y="7816"/>
                  </a:cubicBezTo>
                  <a:cubicBezTo>
                    <a:pt x="17215" y="5108"/>
                    <a:pt x="12497" y="3178"/>
                    <a:pt x="9091" y="3178"/>
                  </a:cubicBezTo>
                  <a:lnTo>
                    <a:pt x="5020" y="3178"/>
                  </a:lnTo>
                  <a:lnTo>
                    <a:pt x="5020" y="4455"/>
                  </a:lnTo>
                  <a:lnTo>
                    <a:pt x="0" y="2227"/>
                  </a:lnTo>
                  <a:close/>
                  <a:moveTo>
                    <a:pt x="0" y="2227"/>
                  </a:move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="ctr"/>
            <a:lstStyle/>
            <a:p>
              <a:pPr algn="ctr" defTabSz="914126">
                <a:defRPr/>
              </a:pPr>
              <a:endParaRPr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Freeform: Shape 70">
              <a:extLst>
                <a:ext uri="{FF2B5EF4-FFF2-40B4-BE49-F238E27FC236}">
                  <a16:creationId xmlns:a16="http://schemas.microsoft.com/office/drawing/2014/main" id="{58AD7398-E387-4BED-8E8B-D0FC4ADBA7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2914" y="4618041"/>
              <a:ext cx="688252" cy="155218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227"/>
                  </a:moveTo>
                  <a:lnTo>
                    <a:pt x="16580" y="0"/>
                  </a:lnTo>
                  <a:lnTo>
                    <a:pt x="16580" y="1235"/>
                  </a:lnTo>
                  <a:cubicBezTo>
                    <a:pt x="16170" y="1235"/>
                    <a:pt x="14858" y="1238"/>
                    <a:pt x="12924" y="1253"/>
                  </a:cubicBezTo>
                  <a:cubicBezTo>
                    <a:pt x="7963" y="1290"/>
                    <a:pt x="0" y="2716"/>
                    <a:pt x="0" y="8129"/>
                  </a:cubicBezTo>
                  <a:cubicBezTo>
                    <a:pt x="0" y="13707"/>
                    <a:pt x="5" y="20642"/>
                    <a:pt x="5" y="20642"/>
                  </a:cubicBezTo>
                  <a:cubicBezTo>
                    <a:pt x="24" y="21172"/>
                    <a:pt x="996" y="21600"/>
                    <a:pt x="2195" y="21600"/>
                  </a:cubicBezTo>
                  <a:cubicBezTo>
                    <a:pt x="3394" y="21600"/>
                    <a:pt x="4367" y="21172"/>
                    <a:pt x="4383" y="20642"/>
                  </a:cubicBezTo>
                  <a:cubicBezTo>
                    <a:pt x="4385" y="20642"/>
                    <a:pt x="4339" y="12940"/>
                    <a:pt x="4369" y="7816"/>
                  </a:cubicBezTo>
                  <a:cubicBezTo>
                    <a:pt x="4385" y="5108"/>
                    <a:pt x="9103" y="3178"/>
                    <a:pt x="12509" y="3178"/>
                  </a:cubicBezTo>
                  <a:lnTo>
                    <a:pt x="16580" y="3178"/>
                  </a:lnTo>
                  <a:lnTo>
                    <a:pt x="16580" y="4455"/>
                  </a:lnTo>
                  <a:lnTo>
                    <a:pt x="21600" y="2227"/>
                  </a:lnTo>
                  <a:close/>
                  <a:moveTo>
                    <a:pt x="21600" y="2227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 defTabSz="914126">
                <a:defRPr/>
              </a:pPr>
              <a:endParaRPr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Freeform: Shape 71">
              <a:extLst>
                <a:ext uri="{FF2B5EF4-FFF2-40B4-BE49-F238E27FC236}">
                  <a16:creationId xmlns:a16="http://schemas.microsoft.com/office/drawing/2014/main" id="{7993D8BC-E906-4BE7-AF65-49A26082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4107" y="4074381"/>
              <a:ext cx="836457" cy="21023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644"/>
                  </a:moveTo>
                  <a:lnTo>
                    <a:pt x="17469" y="0"/>
                  </a:lnTo>
                  <a:lnTo>
                    <a:pt x="17469" y="911"/>
                  </a:lnTo>
                  <a:cubicBezTo>
                    <a:pt x="17131" y="912"/>
                    <a:pt x="12226" y="914"/>
                    <a:pt x="10635" y="925"/>
                  </a:cubicBezTo>
                  <a:cubicBezTo>
                    <a:pt x="6552" y="952"/>
                    <a:pt x="0" y="2005"/>
                    <a:pt x="0" y="6000"/>
                  </a:cubicBezTo>
                  <a:cubicBezTo>
                    <a:pt x="0" y="10118"/>
                    <a:pt x="4" y="20893"/>
                    <a:pt x="4" y="20893"/>
                  </a:cubicBezTo>
                  <a:cubicBezTo>
                    <a:pt x="20" y="21284"/>
                    <a:pt x="820" y="21600"/>
                    <a:pt x="1806" y="21600"/>
                  </a:cubicBezTo>
                  <a:cubicBezTo>
                    <a:pt x="2793" y="21600"/>
                    <a:pt x="3593" y="21284"/>
                    <a:pt x="3607" y="20893"/>
                  </a:cubicBezTo>
                  <a:cubicBezTo>
                    <a:pt x="3608" y="20893"/>
                    <a:pt x="3571" y="9551"/>
                    <a:pt x="3595" y="5769"/>
                  </a:cubicBezTo>
                  <a:cubicBezTo>
                    <a:pt x="3608" y="3770"/>
                    <a:pt x="7491" y="2346"/>
                    <a:pt x="10293" y="2346"/>
                  </a:cubicBezTo>
                  <a:lnTo>
                    <a:pt x="17469" y="2346"/>
                  </a:lnTo>
                  <a:lnTo>
                    <a:pt x="17469" y="3288"/>
                  </a:lnTo>
                  <a:lnTo>
                    <a:pt x="21600" y="1644"/>
                  </a:lnTo>
                  <a:close/>
                  <a:moveTo>
                    <a:pt x="21600" y="1644"/>
                  </a:move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 defTabSz="914126">
                <a:defRPr/>
              </a:pPr>
              <a:endParaRPr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千图PPT彼岸天：ID 8661124库_组合 21">
            <a:extLst>
              <a:ext uri="{FF2B5EF4-FFF2-40B4-BE49-F238E27FC236}">
                <a16:creationId xmlns:a16="http://schemas.microsoft.com/office/drawing/2014/main" id="{7B544EFC-2297-4A09-99C8-1EB1931EB719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286416" y="2919203"/>
            <a:ext cx="3422589" cy="510314"/>
            <a:chOff x="7286845" y="2562932"/>
            <a:chExt cx="3423827" cy="510498"/>
          </a:xfrm>
        </p:grpSpPr>
        <p:sp>
          <p:nvSpPr>
            <p:cNvPr id="5" name="Rectangle 72">
              <a:extLst>
                <a:ext uri="{FF2B5EF4-FFF2-40B4-BE49-F238E27FC236}">
                  <a16:creationId xmlns:a16="http://schemas.microsoft.com/office/drawing/2014/main" id="{91C42CA9-21C6-4C05-A611-6D3F02618E0E}"/>
                </a:ext>
              </a:extLst>
            </p:cNvPr>
            <p:cNvSpPr/>
            <p:nvPr/>
          </p:nvSpPr>
          <p:spPr>
            <a:xfrm>
              <a:off x="8134833" y="2562932"/>
              <a:ext cx="2575839" cy="507831"/>
            </a:xfrm>
            <a:prstGeom prst="rect">
              <a:avLst/>
            </a:prstGeom>
          </p:spPr>
          <p:txBody>
            <a:bodyPr wrap="square" lIns="143948" tIns="0" rIns="143948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6" name="Rectangle 73">
              <a:extLst>
                <a:ext uri="{FF2B5EF4-FFF2-40B4-BE49-F238E27FC236}">
                  <a16:creationId xmlns:a16="http://schemas.microsoft.com/office/drawing/2014/main" id="{0569A184-EE18-40E6-AE9A-F85D4A588649}"/>
                </a:ext>
              </a:extLst>
            </p:cNvPr>
            <p:cNvSpPr/>
            <p:nvPr/>
          </p:nvSpPr>
          <p:spPr>
            <a:xfrm>
              <a:off x="7286845" y="2565599"/>
              <a:ext cx="734175" cy="507831"/>
            </a:xfrm>
            <a:prstGeom prst="rect">
              <a:avLst/>
            </a:prstGeom>
            <a:effectLst/>
          </p:spPr>
          <p:txBody>
            <a:bodyPr wrap="none" lIns="0" tIns="0" rIns="0" bIns="0" anchor="ctr">
              <a:normAutofit lnSpcReduction="10000"/>
            </a:bodyPr>
            <a:lstStyle/>
            <a:p>
              <a:pPr defTabSz="914126">
                <a:defRPr/>
              </a:pPr>
              <a:r>
                <a:rPr lang="en-US" sz="3599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25%</a:t>
              </a:r>
            </a:p>
          </p:txBody>
        </p:sp>
      </p:grpSp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B3C4F010-1831-454A-9954-8330759C0D1C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7286416" y="3635087"/>
            <a:ext cx="3422589" cy="507648"/>
            <a:chOff x="7286845" y="3279074"/>
            <a:chExt cx="3423827" cy="507832"/>
          </a:xfrm>
        </p:grpSpPr>
        <p:sp>
          <p:nvSpPr>
            <p:cNvPr id="7" name="Rectangle 74">
              <a:extLst>
                <a:ext uri="{FF2B5EF4-FFF2-40B4-BE49-F238E27FC236}">
                  <a16:creationId xmlns:a16="http://schemas.microsoft.com/office/drawing/2014/main" id="{9601640B-65F3-41DC-845F-ECCFF150F835}"/>
                </a:ext>
              </a:extLst>
            </p:cNvPr>
            <p:cNvSpPr/>
            <p:nvPr/>
          </p:nvSpPr>
          <p:spPr>
            <a:xfrm>
              <a:off x="8134833" y="3279074"/>
              <a:ext cx="2575839" cy="507831"/>
            </a:xfrm>
            <a:prstGeom prst="rect">
              <a:avLst/>
            </a:prstGeom>
          </p:spPr>
          <p:txBody>
            <a:bodyPr wrap="square" lIns="143948" tIns="0" rIns="143948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8" name="Rectangle 75">
              <a:extLst>
                <a:ext uri="{FF2B5EF4-FFF2-40B4-BE49-F238E27FC236}">
                  <a16:creationId xmlns:a16="http://schemas.microsoft.com/office/drawing/2014/main" id="{374385B2-C2B1-4958-92A6-5E4A108BCB73}"/>
                </a:ext>
              </a:extLst>
            </p:cNvPr>
            <p:cNvSpPr/>
            <p:nvPr/>
          </p:nvSpPr>
          <p:spPr>
            <a:xfrm>
              <a:off x="7286845" y="3279075"/>
              <a:ext cx="734175" cy="507831"/>
            </a:xfrm>
            <a:prstGeom prst="rect">
              <a:avLst/>
            </a:prstGeom>
            <a:effectLst/>
          </p:spPr>
          <p:txBody>
            <a:bodyPr wrap="none" lIns="0" tIns="0" rIns="0" bIns="0" anchor="ctr">
              <a:normAutofit lnSpcReduction="10000"/>
            </a:bodyPr>
            <a:lstStyle/>
            <a:p>
              <a:pPr defTabSz="914126">
                <a:defRPr/>
              </a:pPr>
              <a:r>
                <a:rPr lang="en-US" sz="3599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25%</a:t>
              </a:r>
            </a:p>
          </p:txBody>
        </p:sp>
      </p:grpSp>
      <p:grpSp>
        <p:nvGrpSpPr>
          <p:cNvPr id="25" name="千图PPT彼岸天：ID 8661124库_组合 24">
            <a:extLst>
              <a:ext uri="{FF2B5EF4-FFF2-40B4-BE49-F238E27FC236}">
                <a16:creationId xmlns:a16="http://schemas.microsoft.com/office/drawing/2014/main" id="{2BDD411B-F1B7-4FE2-909E-451B95AEB487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395858" y="3635087"/>
            <a:ext cx="3422590" cy="507648"/>
            <a:chOff x="1394158" y="3279074"/>
            <a:chExt cx="3423828" cy="507832"/>
          </a:xfrm>
        </p:grpSpPr>
        <p:sp>
          <p:nvSpPr>
            <p:cNvPr id="9" name="Rectangle 76">
              <a:extLst>
                <a:ext uri="{FF2B5EF4-FFF2-40B4-BE49-F238E27FC236}">
                  <a16:creationId xmlns:a16="http://schemas.microsoft.com/office/drawing/2014/main" id="{7C4362E0-838E-49BA-B299-BBF74C39AEA6}"/>
                </a:ext>
              </a:extLst>
            </p:cNvPr>
            <p:cNvSpPr/>
            <p:nvPr/>
          </p:nvSpPr>
          <p:spPr>
            <a:xfrm>
              <a:off x="1394158" y="3279074"/>
              <a:ext cx="2575839" cy="507831"/>
            </a:xfrm>
            <a:prstGeom prst="rect">
              <a:avLst/>
            </a:prstGeom>
          </p:spPr>
          <p:txBody>
            <a:bodyPr wrap="square" lIns="143948" tIns="0" rIns="143948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10" name="Rectangle 77">
              <a:extLst>
                <a:ext uri="{FF2B5EF4-FFF2-40B4-BE49-F238E27FC236}">
                  <a16:creationId xmlns:a16="http://schemas.microsoft.com/office/drawing/2014/main" id="{107A68AD-B5CA-45A8-91E7-A6D3CE79E24F}"/>
                </a:ext>
              </a:extLst>
            </p:cNvPr>
            <p:cNvSpPr/>
            <p:nvPr/>
          </p:nvSpPr>
          <p:spPr>
            <a:xfrm>
              <a:off x="4083811" y="3279075"/>
              <a:ext cx="734175" cy="507831"/>
            </a:xfrm>
            <a:prstGeom prst="rect">
              <a:avLst/>
            </a:prstGeom>
            <a:effectLst/>
          </p:spPr>
          <p:txBody>
            <a:bodyPr wrap="none" lIns="0" tIns="0" rIns="0" bIns="0" anchor="ctr">
              <a:normAutofit lnSpcReduction="10000"/>
            </a:bodyPr>
            <a:lstStyle/>
            <a:p>
              <a:pPr algn="r" defTabSz="914126">
                <a:defRPr/>
              </a:pPr>
              <a:r>
                <a:rPr lang="en-US" sz="3599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25%</a:t>
              </a:r>
            </a:p>
          </p:txBody>
        </p:sp>
      </p:grpSp>
      <p:grpSp>
        <p:nvGrpSpPr>
          <p:cNvPr id="24" name="千图PPT彼岸天：ID 8661124库_组合 23">
            <a:extLst>
              <a:ext uri="{FF2B5EF4-FFF2-40B4-BE49-F238E27FC236}">
                <a16:creationId xmlns:a16="http://schemas.microsoft.com/office/drawing/2014/main" id="{78253E08-17C8-465F-81C5-DC91F6BDFEE3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1395858" y="2919203"/>
            <a:ext cx="3422590" cy="510314"/>
            <a:chOff x="1394158" y="2562932"/>
            <a:chExt cx="3423828" cy="510498"/>
          </a:xfrm>
        </p:grpSpPr>
        <p:sp>
          <p:nvSpPr>
            <p:cNvPr id="11" name="Rectangle 78">
              <a:extLst>
                <a:ext uri="{FF2B5EF4-FFF2-40B4-BE49-F238E27FC236}">
                  <a16:creationId xmlns:a16="http://schemas.microsoft.com/office/drawing/2014/main" id="{6F5A4AD5-53EA-44B2-ADC3-155CC16D02C7}"/>
                </a:ext>
              </a:extLst>
            </p:cNvPr>
            <p:cNvSpPr/>
            <p:nvPr/>
          </p:nvSpPr>
          <p:spPr>
            <a:xfrm>
              <a:off x="1394158" y="2562932"/>
              <a:ext cx="2575839" cy="507831"/>
            </a:xfrm>
            <a:prstGeom prst="rect">
              <a:avLst/>
            </a:prstGeom>
          </p:spPr>
          <p:txBody>
            <a:bodyPr wrap="square" lIns="143948" tIns="0" rIns="143948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12" name="Rectangle 79">
              <a:extLst>
                <a:ext uri="{FF2B5EF4-FFF2-40B4-BE49-F238E27FC236}">
                  <a16:creationId xmlns:a16="http://schemas.microsoft.com/office/drawing/2014/main" id="{E0754093-0B73-4CB0-8E30-AE664D6D74E8}"/>
                </a:ext>
              </a:extLst>
            </p:cNvPr>
            <p:cNvSpPr/>
            <p:nvPr/>
          </p:nvSpPr>
          <p:spPr>
            <a:xfrm>
              <a:off x="4083811" y="2565599"/>
              <a:ext cx="734175" cy="507831"/>
            </a:xfrm>
            <a:prstGeom prst="rect">
              <a:avLst/>
            </a:prstGeom>
            <a:effectLst/>
          </p:spPr>
          <p:txBody>
            <a:bodyPr wrap="none" lIns="0" tIns="0" rIns="0" bIns="0" anchor="ctr">
              <a:normAutofit lnSpcReduction="10000"/>
            </a:bodyPr>
            <a:lstStyle/>
            <a:p>
              <a:pPr algn="r" defTabSz="914126">
                <a:defRPr/>
              </a:pPr>
              <a:r>
                <a:rPr lang="en-US" sz="3599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25%</a:t>
              </a:r>
            </a:p>
          </p:txBody>
        </p:sp>
      </p:grpSp>
      <p:grpSp>
        <p:nvGrpSpPr>
          <p:cNvPr id="23" name="千图PPT彼岸天：ID 8661124库_组合 22">
            <a:extLst>
              <a:ext uri="{FF2B5EF4-FFF2-40B4-BE49-F238E27FC236}">
                <a16:creationId xmlns:a16="http://schemas.microsoft.com/office/drawing/2014/main" id="{1E394E7D-AE4F-48AC-B402-89724C2CAE67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5746389" y="1708110"/>
            <a:ext cx="3513583" cy="704131"/>
            <a:chOff x="5746262" y="1351401"/>
            <a:chExt cx="3514854" cy="704386"/>
          </a:xfrm>
        </p:grpSpPr>
        <p:sp>
          <p:nvSpPr>
            <p:cNvPr id="13" name="Rectangle 80">
              <a:extLst>
                <a:ext uri="{FF2B5EF4-FFF2-40B4-BE49-F238E27FC236}">
                  <a16:creationId xmlns:a16="http://schemas.microsoft.com/office/drawing/2014/main" id="{A55E2A89-AAAC-4011-9E06-2F6B094A0EAF}"/>
                </a:ext>
              </a:extLst>
            </p:cNvPr>
            <p:cNvSpPr/>
            <p:nvPr/>
          </p:nvSpPr>
          <p:spPr>
            <a:xfrm>
              <a:off x="6685277" y="1547956"/>
              <a:ext cx="2575839" cy="507831"/>
            </a:xfrm>
            <a:prstGeom prst="rect">
              <a:avLst/>
            </a:prstGeom>
            <a:effectLst/>
          </p:spPr>
          <p:txBody>
            <a:bodyPr wrap="square" lIns="143948" tIns="0" rIns="143948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14" name="Rectangle 81">
              <a:extLst>
                <a:ext uri="{FF2B5EF4-FFF2-40B4-BE49-F238E27FC236}">
                  <a16:creationId xmlns:a16="http://schemas.microsoft.com/office/drawing/2014/main" id="{6F601364-45D8-4F07-8E0F-08A9E812F708}"/>
                </a:ext>
              </a:extLst>
            </p:cNvPr>
            <p:cNvSpPr/>
            <p:nvPr/>
          </p:nvSpPr>
          <p:spPr>
            <a:xfrm>
              <a:off x="5746262" y="1351401"/>
              <a:ext cx="734175" cy="507831"/>
            </a:xfrm>
            <a:prstGeom prst="rect">
              <a:avLst/>
            </a:prstGeom>
            <a:effectLst/>
          </p:spPr>
          <p:txBody>
            <a:bodyPr wrap="none" lIns="0" tIns="0" rIns="0" bIns="0" anchor="ctr">
              <a:normAutofit lnSpcReduction="10000"/>
            </a:bodyPr>
            <a:lstStyle/>
            <a:p>
              <a:pPr defTabSz="914126">
                <a:defRPr/>
              </a:pPr>
              <a:r>
                <a:rPr lang="en-US" sz="3599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25%</a:t>
              </a:r>
            </a:p>
          </p:txBody>
        </p:sp>
      </p:grpSp>
      <p:sp>
        <p:nvSpPr>
          <p:cNvPr id="28" name="TextBox 8">
            <a:extLst>
              <a:ext uri="{FF2B5EF4-FFF2-40B4-BE49-F238E27FC236}">
                <a16:creationId xmlns:a16="http://schemas.microsoft.com/office/drawing/2014/main" id="{A21D5289-6C95-4428-B22E-7E03AD130A72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BDC66EC4-F631-44D7-8504-A6538E200D9C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2CF029F4-2A11-438C-8177-1B9792D24C15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3B109D0E-CE47-4B9C-8AED-07461ADC89B1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22532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17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17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17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17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17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17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/>
          <p:bldP spid="27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千图PPT彼岸天：ID 8661124库_任意多边形 3">
            <a:extLst>
              <a:ext uri="{FF2B5EF4-FFF2-40B4-BE49-F238E27FC236}">
                <a16:creationId xmlns:a16="http://schemas.microsoft.com/office/drawing/2014/main" id="{0BAC9D0E-925B-4598-A521-98FC20FDBE22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>
            <a:off x="6093728" y="1710548"/>
            <a:ext cx="2859752" cy="2663332"/>
          </a:xfrm>
          <a:custGeom>
            <a:avLst/>
            <a:gdLst>
              <a:gd name="connsiteX0" fmla="*/ 0 w 2435534"/>
              <a:gd name="connsiteY0" fmla="*/ 0 h 2268252"/>
              <a:gd name="connsiteX1" fmla="*/ 1872208 w 2435534"/>
              <a:gd name="connsiteY1" fmla="*/ 0 h 2268252"/>
              <a:gd name="connsiteX2" fmla="*/ 1872208 w 2435534"/>
              <a:gd name="connsiteY2" fmla="*/ 954106 h 2268252"/>
              <a:gd name="connsiteX3" fmla="*/ 2153871 w 2435534"/>
              <a:gd name="connsiteY3" fmla="*/ 954106 h 2268252"/>
              <a:gd name="connsiteX4" fmla="*/ 2153871 w 2435534"/>
              <a:gd name="connsiteY4" fmla="*/ 774086 h 2268252"/>
              <a:gd name="connsiteX5" fmla="*/ 2435534 w 2435534"/>
              <a:gd name="connsiteY5" fmla="*/ 1134126 h 2268252"/>
              <a:gd name="connsiteX6" fmla="*/ 2153871 w 2435534"/>
              <a:gd name="connsiteY6" fmla="*/ 1494166 h 2268252"/>
              <a:gd name="connsiteX7" fmla="*/ 2153871 w 2435534"/>
              <a:gd name="connsiteY7" fmla="*/ 1314146 h 2268252"/>
              <a:gd name="connsiteX8" fmla="*/ 1872208 w 2435534"/>
              <a:gd name="connsiteY8" fmla="*/ 1314146 h 2268252"/>
              <a:gd name="connsiteX9" fmla="*/ 1872208 w 2435534"/>
              <a:gd name="connsiteY9" fmla="*/ 2268252 h 2268252"/>
              <a:gd name="connsiteX10" fmla="*/ 0 w 2435534"/>
              <a:gd name="connsiteY10" fmla="*/ 2268252 h 2268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35534" h="2268252">
                <a:moveTo>
                  <a:pt x="0" y="0"/>
                </a:moveTo>
                <a:lnTo>
                  <a:pt x="1872208" y="0"/>
                </a:lnTo>
                <a:lnTo>
                  <a:pt x="1872208" y="954106"/>
                </a:lnTo>
                <a:lnTo>
                  <a:pt x="2153871" y="954106"/>
                </a:lnTo>
                <a:lnTo>
                  <a:pt x="2153871" y="774086"/>
                </a:lnTo>
                <a:lnTo>
                  <a:pt x="2435534" y="1134126"/>
                </a:lnTo>
                <a:lnTo>
                  <a:pt x="2153871" y="1494166"/>
                </a:lnTo>
                <a:lnTo>
                  <a:pt x="2153871" y="1314146"/>
                </a:lnTo>
                <a:lnTo>
                  <a:pt x="1872208" y="1314146"/>
                </a:lnTo>
                <a:lnTo>
                  <a:pt x="1872208" y="2268252"/>
                </a:lnTo>
                <a:lnTo>
                  <a:pt x="0" y="2268252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" name="千图PPT彼岸天：ID 8661124库_任意多边形 4">
            <a:extLst>
              <a:ext uri="{FF2B5EF4-FFF2-40B4-BE49-F238E27FC236}">
                <a16:creationId xmlns:a16="http://schemas.microsoft.com/office/drawing/2014/main" id="{A9EA5C56-6210-4678-ADF2-2429B81A9441}"/>
              </a:ext>
            </a:extLst>
          </p:cNvPr>
          <p:cNvSpPr/>
          <p:nvPr>
            <p:custDataLst>
              <p:tags r:id="rId2"/>
            </p:custDataLst>
          </p:nvPr>
        </p:nvSpPr>
        <p:spPr bwMode="auto">
          <a:xfrm flipH="1">
            <a:off x="3022600" y="1710548"/>
            <a:ext cx="2859752" cy="2663332"/>
          </a:xfrm>
          <a:custGeom>
            <a:avLst/>
            <a:gdLst>
              <a:gd name="connsiteX0" fmla="*/ 1872208 w 2435534"/>
              <a:gd name="connsiteY0" fmla="*/ 0 h 2268252"/>
              <a:gd name="connsiteX1" fmla="*/ 0 w 2435534"/>
              <a:gd name="connsiteY1" fmla="*/ 0 h 2268252"/>
              <a:gd name="connsiteX2" fmla="*/ 0 w 2435534"/>
              <a:gd name="connsiteY2" fmla="*/ 2268252 h 2268252"/>
              <a:gd name="connsiteX3" fmla="*/ 1872208 w 2435534"/>
              <a:gd name="connsiteY3" fmla="*/ 2268252 h 2268252"/>
              <a:gd name="connsiteX4" fmla="*/ 1872208 w 2435534"/>
              <a:gd name="connsiteY4" fmla="*/ 1314146 h 2268252"/>
              <a:gd name="connsiteX5" fmla="*/ 2153871 w 2435534"/>
              <a:gd name="connsiteY5" fmla="*/ 1314146 h 2268252"/>
              <a:gd name="connsiteX6" fmla="*/ 2153871 w 2435534"/>
              <a:gd name="connsiteY6" fmla="*/ 1494166 h 2268252"/>
              <a:gd name="connsiteX7" fmla="*/ 2435534 w 2435534"/>
              <a:gd name="connsiteY7" fmla="*/ 1134126 h 2268252"/>
              <a:gd name="connsiteX8" fmla="*/ 2153871 w 2435534"/>
              <a:gd name="connsiteY8" fmla="*/ 774086 h 2268252"/>
              <a:gd name="connsiteX9" fmla="*/ 2153871 w 2435534"/>
              <a:gd name="connsiteY9" fmla="*/ 954106 h 2268252"/>
              <a:gd name="connsiteX10" fmla="*/ 1872208 w 2435534"/>
              <a:gd name="connsiteY10" fmla="*/ 954106 h 2268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35534" h="2268252">
                <a:moveTo>
                  <a:pt x="1872208" y="0"/>
                </a:moveTo>
                <a:lnTo>
                  <a:pt x="0" y="0"/>
                </a:lnTo>
                <a:lnTo>
                  <a:pt x="0" y="2268252"/>
                </a:lnTo>
                <a:lnTo>
                  <a:pt x="1872208" y="2268252"/>
                </a:lnTo>
                <a:lnTo>
                  <a:pt x="1872208" y="1314146"/>
                </a:lnTo>
                <a:lnTo>
                  <a:pt x="2153871" y="1314146"/>
                </a:lnTo>
                <a:lnTo>
                  <a:pt x="2153871" y="1494166"/>
                </a:lnTo>
                <a:lnTo>
                  <a:pt x="2435534" y="1134126"/>
                </a:lnTo>
                <a:lnTo>
                  <a:pt x="2153871" y="774086"/>
                </a:lnTo>
                <a:lnTo>
                  <a:pt x="2153871" y="954106"/>
                </a:lnTo>
                <a:lnTo>
                  <a:pt x="1872208" y="954106"/>
                </a:lnTo>
                <a:close/>
              </a:path>
            </a:pathLst>
          </a:cu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" name="千图PPT彼岸天：ID 8661124库_任意多边形 5">
            <a:extLst>
              <a:ext uri="{FF2B5EF4-FFF2-40B4-BE49-F238E27FC236}">
                <a16:creationId xmlns:a16="http://schemas.microsoft.com/office/drawing/2014/main" id="{8146B767-3CCE-487B-9B15-AE5E0EE75282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4260473" y="2610082"/>
            <a:ext cx="835278" cy="864263"/>
          </a:xfrm>
          <a:custGeom>
            <a:avLst/>
            <a:gdLst>
              <a:gd name="connsiteX0" fmla="*/ 94055 w 317452"/>
              <a:gd name="connsiteY0" fmla="*/ 135965 h 328468"/>
              <a:gd name="connsiteX1" fmla="*/ 94407 w 317452"/>
              <a:gd name="connsiteY1" fmla="*/ 136055 h 328468"/>
              <a:gd name="connsiteX2" fmla="*/ 104825 w 317452"/>
              <a:gd name="connsiteY2" fmla="*/ 158537 h 328468"/>
              <a:gd name="connsiteX3" fmla="*/ 106109 w 317452"/>
              <a:gd name="connsiteY3" fmla="*/ 161308 h 328468"/>
              <a:gd name="connsiteX4" fmla="*/ 98162 w 317452"/>
              <a:gd name="connsiteY4" fmla="*/ 160053 h 328468"/>
              <a:gd name="connsiteX5" fmla="*/ 96849 w 317452"/>
              <a:gd name="connsiteY5" fmla="*/ 160053 h 328468"/>
              <a:gd name="connsiteX6" fmla="*/ 92911 w 317452"/>
              <a:gd name="connsiteY6" fmla="*/ 137630 h 328468"/>
              <a:gd name="connsiteX7" fmla="*/ 93506 w 317452"/>
              <a:gd name="connsiteY7" fmla="*/ 136765 h 328468"/>
              <a:gd name="connsiteX8" fmla="*/ 39496 w 317452"/>
              <a:gd name="connsiteY8" fmla="*/ 115887 h 328468"/>
              <a:gd name="connsiteX9" fmla="*/ 51437 w 317452"/>
              <a:gd name="connsiteY9" fmla="*/ 165488 h 328468"/>
              <a:gd name="connsiteX10" fmla="*/ 48784 w 317452"/>
              <a:gd name="connsiteY10" fmla="*/ 166793 h 328468"/>
              <a:gd name="connsiteX11" fmla="*/ 47457 w 317452"/>
              <a:gd name="connsiteY11" fmla="*/ 170709 h 328468"/>
              <a:gd name="connsiteX12" fmla="*/ 48784 w 317452"/>
              <a:gd name="connsiteY12" fmla="*/ 173319 h 328468"/>
              <a:gd name="connsiteX13" fmla="*/ 52764 w 317452"/>
              <a:gd name="connsiteY13" fmla="*/ 175930 h 328468"/>
              <a:gd name="connsiteX14" fmla="*/ 55418 w 317452"/>
              <a:gd name="connsiteY14" fmla="*/ 174625 h 328468"/>
              <a:gd name="connsiteX15" fmla="*/ 87263 w 317452"/>
              <a:gd name="connsiteY15" fmla="*/ 216393 h 328468"/>
              <a:gd name="connsiteX16" fmla="*/ 55418 w 317452"/>
              <a:gd name="connsiteY16" fmla="*/ 230752 h 328468"/>
              <a:gd name="connsiteX17" fmla="*/ 38169 w 317452"/>
              <a:gd name="connsiteY17" fmla="*/ 224225 h 328468"/>
              <a:gd name="connsiteX18" fmla="*/ 1017 w 317452"/>
              <a:gd name="connsiteY18" fmla="*/ 147214 h 328468"/>
              <a:gd name="connsiteX19" fmla="*/ 7651 w 317452"/>
              <a:gd name="connsiteY19" fmla="*/ 128940 h 328468"/>
              <a:gd name="connsiteX20" fmla="*/ 39496 w 317452"/>
              <a:gd name="connsiteY20" fmla="*/ 115887 h 328468"/>
              <a:gd name="connsiteX21" fmla="*/ 63900 w 317452"/>
              <a:gd name="connsiteY21" fmla="*/ 106627 h 328468"/>
              <a:gd name="connsiteX22" fmla="*/ 71807 w 317452"/>
              <a:gd name="connsiteY22" fmla="*/ 114982 h 328468"/>
              <a:gd name="connsiteX23" fmla="*/ 81033 w 317452"/>
              <a:gd name="connsiteY23" fmla="*/ 133331 h 328468"/>
              <a:gd name="connsiteX24" fmla="*/ 87623 w 317452"/>
              <a:gd name="connsiteY24" fmla="*/ 130710 h 328468"/>
              <a:gd name="connsiteX25" fmla="*/ 95803 w 317452"/>
              <a:gd name="connsiteY25" fmla="*/ 133422 h 328468"/>
              <a:gd name="connsiteX26" fmla="*/ 94055 w 317452"/>
              <a:gd name="connsiteY26" fmla="*/ 135965 h 328468"/>
              <a:gd name="connsiteX27" fmla="*/ 89115 w 317452"/>
              <a:gd name="connsiteY27" fmla="*/ 134702 h 328468"/>
              <a:gd name="connsiteX28" fmla="*/ 83823 w 317452"/>
              <a:gd name="connsiteY28" fmla="*/ 137407 h 328468"/>
              <a:gd name="connsiteX29" fmla="*/ 82500 w 317452"/>
              <a:gd name="connsiteY29" fmla="*/ 137407 h 328468"/>
              <a:gd name="connsiteX30" fmla="*/ 97053 w 317452"/>
              <a:gd name="connsiteY30" fmla="*/ 169863 h 328468"/>
              <a:gd name="connsiteX31" fmla="*/ 98375 w 317452"/>
              <a:gd name="connsiteY31" fmla="*/ 169863 h 328468"/>
              <a:gd name="connsiteX32" fmla="*/ 103667 w 317452"/>
              <a:gd name="connsiteY32" fmla="*/ 167158 h 328468"/>
              <a:gd name="connsiteX33" fmla="*/ 106313 w 317452"/>
              <a:gd name="connsiteY33" fmla="*/ 161749 h 328468"/>
              <a:gd name="connsiteX34" fmla="*/ 106109 w 317452"/>
              <a:gd name="connsiteY34" fmla="*/ 161308 h 328468"/>
              <a:gd name="connsiteX35" fmla="*/ 109648 w 317452"/>
              <a:gd name="connsiteY35" fmla="*/ 161866 h 328468"/>
              <a:gd name="connsiteX36" fmla="*/ 110272 w 317452"/>
              <a:gd name="connsiteY36" fmla="*/ 161402 h 328468"/>
              <a:gd name="connsiteX37" fmla="*/ 110522 w 317452"/>
              <a:gd name="connsiteY37" fmla="*/ 164622 h 328468"/>
              <a:gd name="connsiteX38" fmla="*/ 106074 w 317452"/>
              <a:gd name="connsiteY38" fmla="*/ 170028 h 328468"/>
              <a:gd name="connsiteX39" fmla="*/ 99484 w 317452"/>
              <a:gd name="connsiteY39" fmla="*/ 172650 h 328468"/>
              <a:gd name="connsiteX40" fmla="*/ 107391 w 317452"/>
              <a:gd name="connsiteY40" fmla="*/ 192309 h 328468"/>
              <a:gd name="connsiteX41" fmla="*/ 100802 w 317452"/>
              <a:gd name="connsiteY41" fmla="*/ 211968 h 328468"/>
              <a:gd name="connsiteX42" fmla="*/ 91576 w 317452"/>
              <a:gd name="connsiteY42" fmla="*/ 215900 h 328468"/>
              <a:gd name="connsiteX43" fmla="*/ 59946 w 317452"/>
              <a:gd name="connsiteY43" fmla="*/ 172650 h 328468"/>
              <a:gd name="connsiteX44" fmla="*/ 62582 w 317452"/>
              <a:gd name="connsiteY44" fmla="*/ 171339 h 328468"/>
              <a:gd name="connsiteX45" fmla="*/ 63900 w 317452"/>
              <a:gd name="connsiteY45" fmla="*/ 166097 h 328468"/>
              <a:gd name="connsiteX46" fmla="*/ 62582 w 317452"/>
              <a:gd name="connsiteY46" fmla="*/ 163475 h 328468"/>
              <a:gd name="connsiteX47" fmla="*/ 58628 w 317452"/>
              <a:gd name="connsiteY47" fmla="*/ 162165 h 328468"/>
              <a:gd name="connsiteX48" fmla="*/ 54674 w 317452"/>
              <a:gd name="connsiteY48" fmla="*/ 163475 h 328468"/>
              <a:gd name="connsiteX49" fmla="*/ 42813 w 317452"/>
              <a:gd name="connsiteY49" fmla="*/ 111051 h 328468"/>
              <a:gd name="connsiteX50" fmla="*/ 52038 w 317452"/>
              <a:gd name="connsiteY50" fmla="*/ 107119 h 328468"/>
              <a:gd name="connsiteX51" fmla="*/ 63900 w 317452"/>
              <a:gd name="connsiteY51" fmla="*/ 106627 h 328468"/>
              <a:gd name="connsiteX52" fmla="*/ 221560 w 317452"/>
              <a:gd name="connsiteY52" fmla="*/ 67725 h 328468"/>
              <a:gd name="connsiteX53" fmla="*/ 239938 w 317452"/>
              <a:gd name="connsiteY53" fmla="*/ 67725 h 328468"/>
              <a:gd name="connsiteX54" fmla="*/ 249127 w 317452"/>
              <a:gd name="connsiteY54" fmla="*/ 90147 h 328468"/>
              <a:gd name="connsiteX55" fmla="*/ 249127 w 317452"/>
              <a:gd name="connsiteY55" fmla="*/ 99380 h 328468"/>
              <a:gd name="connsiteX56" fmla="*/ 259629 w 317452"/>
              <a:gd name="connsiteY56" fmla="*/ 162691 h 328468"/>
              <a:gd name="connsiteX57" fmla="*/ 300324 w 317452"/>
              <a:gd name="connsiteY57" fmla="*/ 193027 h 328468"/>
              <a:gd name="connsiteX58" fmla="*/ 304262 w 317452"/>
              <a:gd name="connsiteY58" fmla="*/ 215450 h 328468"/>
              <a:gd name="connsiteX59" fmla="*/ 283258 w 317452"/>
              <a:gd name="connsiteY59" fmla="*/ 219407 h 328468"/>
              <a:gd name="connsiteX60" fmla="*/ 281946 w 317452"/>
              <a:gd name="connsiteY60" fmla="*/ 218088 h 328468"/>
              <a:gd name="connsiteX61" fmla="*/ 236000 w 317452"/>
              <a:gd name="connsiteY61" fmla="*/ 185113 h 328468"/>
              <a:gd name="connsiteX62" fmla="*/ 229436 w 317452"/>
              <a:gd name="connsiteY62" fmla="*/ 174562 h 328468"/>
              <a:gd name="connsiteX63" fmla="*/ 224185 w 317452"/>
              <a:gd name="connsiteY63" fmla="*/ 145544 h 328468"/>
              <a:gd name="connsiteX64" fmla="*/ 196617 w 317452"/>
              <a:gd name="connsiteY64" fmla="*/ 194346 h 328468"/>
              <a:gd name="connsiteX65" fmla="*/ 229436 w 317452"/>
              <a:gd name="connsiteY65" fmla="*/ 243148 h 328468"/>
              <a:gd name="connsiteX66" fmla="*/ 230749 w 317452"/>
              <a:gd name="connsiteY66" fmla="*/ 265571 h 328468"/>
              <a:gd name="connsiteX67" fmla="*/ 195305 w 317452"/>
              <a:gd name="connsiteY67" fmla="*/ 318329 h 328468"/>
              <a:gd name="connsiteX68" fmla="*/ 169050 w 317452"/>
              <a:gd name="connsiteY68" fmla="*/ 323605 h 328468"/>
              <a:gd name="connsiteX69" fmla="*/ 167737 w 317452"/>
              <a:gd name="connsiteY69" fmla="*/ 323605 h 328468"/>
              <a:gd name="connsiteX70" fmla="*/ 162486 w 317452"/>
              <a:gd name="connsiteY70" fmla="*/ 297226 h 328468"/>
              <a:gd name="connsiteX71" fmla="*/ 191366 w 317452"/>
              <a:gd name="connsiteY71" fmla="*/ 255019 h 328468"/>
              <a:gd name="connsiteX72" fmla="*/ 167737 w 317452"/>
              <a:gd name="connsiteY72" fmla="*/ 220726 h 328468"/>
              <a:gd name="connsiteX73" fmla="*/ 70594 w 317452"/>
              <a:gd name="connsiteY73" fmla="*/ 322286 h 328468"/>
              <a:gd name="connsiteX74" fmla="*/ 46965 w 317452"/>
              <a:gd name="connsiteY74" fmla="*/ 326243 h 328468"/>
              <a:gd name="connsiteX75" fmla="*/ 44339 w 317452"/>
              <a:gd name="connsiteY75" fmla="*/ 322286 h 328468"/>
              <a:gd name="connsiteX76" fmla="*/ 43027 w 317452"/>
              <a:gd name="connsiteY76" fmla="*/ 295907 h 328468"/>
              <a:gd name="connsiteX77" fmla="*/ 144108 w 317452"/>
              <a:gd name="connsiteY77" fmla="*/ 189070 h 328468"/>
              <a:gd name="connsiteX78" fmla="*/ 148046 w 317452"/>
              <a:gd name="connsiteY78" fmla="*/ 177200 h 328468"/>
              <a:gd name="connsiteX79" fmla="*/ 190054 w 317452"/>
              <a:gd name="connsiteY79" fmla="*/ 103337 h 328468"/>
              <a:gd name="connsiteX80" fmla="*/ 151984 w 317452"/>
              <a:gd name="connsiteY80" fmla="*/ 107294 h 328468"/>
              <a:gd name="connsiteX81" fmla="*/ 119166 w 317452"/>
              <a:gd name="connsiteY81" fmla="*/ 154777 h 328468"/>
              <a:gd name="connsiteX82" fmla="*/ 110272 w 317452"/>
              <a:gd name="connsiteY82" fmla="*/ 161402 h 328468"/>
              <a:gd name="connsiteX83" fmla="*/ 110027 w 317452"/>
              <a:gd name="connsiteY83" fmla="*/ 158233 h 328468"/>
              <a:gd name="connsiteX84" fmla="*/ 99484 w 317452"/>
              <a:gd name="connsiteY84" fmla="*/ 134642 h 328468"/>
              <a:gd name="connsiteX85" fmla="*/ 95803 w 317452"/>
              <a:gd name="connsiteY85" fmla="*/ 133422 h 328468"/>
              <a:gd name="connsiteX86" fmla="*/ 97670 w 317452"/>
              <a:gd name="connsiteY86" fmla="*/ 130706 h 328468"/>
              <a:gd name="connsiteX87" fmla="*/ 130980 w 317452"/>
              <a:gd name="connsiteY87" fmla="*/ 82234 h 328468"/>
              <a:gd name="connsiteX88" fmla="*/ 141482 w 317452"/>
              <a:gd name="connsiteY88" fmla="*/ 75639 h 328468"/>
              <a:gd name="connsiteX89" fmla="*/ 221560 w 317452"/>
              <a:gd name="connsiteY89" fmla="*/ 67725 h 328468"/>
              <a:gd name="connsiteX90" fmla="*/ 276970 w 317452"/>
              <a:gd name="connsiteY90" fmla="*/ 0 h 328468"/>
              <a:gd name="connsiteX91" fmla="*/ 317452 w 317452"/>
              <a:gd name="connsiteY91" fmla="*/ 39688 h 328468"/>
              <a:gd name="connsiteX92" fmla="*/ 276970 w 317452"/>
              <a:gd name="connsiteY92" fmla="*/ 79376 h 328468"/>
              <a:gd name="connsiteX93" fmla="*/ 236488 w 317452"/>
              <a:gd name="connsiteY93" fmla="*/ 39688 h 328468"/>
              <a:gd name="connsiteX94" fmla="*/ 276970 w 317452"/>
              <a:gd name="connsiteY94" fmla="*/ 0 h 328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317452" h="328468">
                <a:moveTo>
                  <a:pt x="94055" y="135965"/>
                </a:moveTo>
                <a:lnTo>
                  <a:pt x="94407" y="136055"/>
                </a:lnTo>
                <a:cubicBezTo>
                  <a:pt x="100360" y="148902"/>
                  <a:pt x="103337" y="155325"/>
                  <a:pt x="104825" y="158537"/>
                </a:cubicBezTo>
                <a:lnTo>
                  <a:pt x="106109" y="161308"/>
                </a:lnTo>
                <a:lnTo>
                  <a:pt x="98162" y="160053"/>
                </a:lnTo>
                <a:cubicBezTo>
                  <a:pt x="98162" y="160053"/>
                  <a:pt x="96849" y="160053"/>
                  <a:pt x="96849" y="160053"/>
                </a:cubicBezTo>
                <a:cubicBezTo>
                  <a:pt x="90285" y="154777"/>
                  <a:pt x="87660" y="144225"/>
                  <a:pt x="92911" y="137630"/>
                </a:cubicBezTo>
                <a:cubicBezTo>
                  <a:pt x="92911" y="137630"/>
                  <a:pt x="92911" y="137630"/>
                  <a:pt x="93506" y="136765"/>
                </a:cubicBezTo>
                <a:close/>
                <a:moveTo>
                  <a:pt x="39496" y="115887"/>
                </a:moveTo>
                <a:cubicBezTo>
                  <a:pt x="39496" y="115887"/>
                  <a:pt x="39496" y="115887"/>
                  <a:pt x="51437" y="165488"/>
                </a:cubicBezTo>
                <a:cubicBezTo>
                  <a:pt x="51437" y="165488"/>
                  <a:pt x="51437" y="165488"/>
                  <a:pt x="48784" y="166793"/>
                </a:cubicBezTo>
                <a:cubicBezTo>
                  <a:pt x="47457" y="166793"/>
                  <a:pt x="47457" y="169403"/>
                  <a:pt x="47457" y="170709"/>
                </a:cubicBezTo>
                <a:cubicBezTo>
                  <a:pt x="47457" y="170709"/>
                  <a:pt x="47457" y="170709"/>
                  <a:pt x="48784" y="173319"/>
                </a:cubicBezTo>
                <a:cubicBezTo>
                  <a:pt x="50111" y="175930"/>
                  <a:pt x="51437" y="175930"/>
                  <a:pt x="52764" y="175930"/>
                </a:cubicBezTo>
                <a:lnTo>
                  <a:pt x="55418" y="174625"/>
                </a:lnTo>
                <a:cubicBezTo>
                  <a:pt x="55418" y="174625"/>
                  <a:pt x="55418" y="174625"/>
                  <a:pt x="87263" y="216393"/>
                </a:cubicBezTo>
                <a:cubicBezTo>
                  <a:pt x="87263" y="216393"/>
                  <a:pt x="87263" y="216393"/>
                  <a:pt x="55418" y="230752"/>
                </a:cubicBezTo>
                <a:cubicBezTo>
                  <a:pt x="48784" y="233362"/>
                  <a:pt x="40823" y="230752"/>
                  <a:pt x="38169" y="224225"/>
                </a:cubicBezTo>
                <a:cubicBezTo>
                  <a:pt x="38169" y="224225"/>
                  <a:pt x="38169" y="224225"/>
                  <a:pt x="1017" y="147214"/>
                </a:cubicBezTo>
                <a:cubicBezTo>
                  <a:pt x="-1637" y="140687"/>
                  <a:pt x="1017" y="132856"/>
                  <a:pt x="7651" y="128940"/>
                </a:cubicBezTo>
                <a:cubicBezTo>
                  <a:pt x="7651" y="128940"/>
                  <a:pt x="7651" y="128940"/>
                  <a:pt x="39496" y="115887"/>
                </a:cubicBezTo>
                <a:close/>
                <a:moveTo>
                  <a:pt x="63900" y="106627"/>
                </a:moveTo>
                <a:cubicBezTo>
                  <a:pt x="67524" y="108102"/>
                  <a:pt x="70489" y="111051"/>
                  <a:pt x="71807" y="114982"/>
                </a:cubicBezTo>
                <a:cubicBezTo>
                  <a:pt x="71807" y="114982"/>
                  <a:pt x="71807" y="114982"/>
                  <a:pt x="81033" y="133331"/>
                </a:cubicBezTo>
                <a:cubicBezTo>
                  <a:pt x="81033" y="133331"/>
                  <a:pt x="81033" y="133331"/>
                  <a:pt x="87623" y="130710"/>
                </a:cubicBezTo>
                <a:lnTo>
                  <a:pt x="95803" y="133422"/>
                </a:lnTo>
                <a:lnTo>
                  <a:pt x="94055" y="135965"/>
                </a:lnTo>
                <a:lnTo>
                  <a:pt x="89115" y="134702"/>
                </a:lnTo>
                <a:cubicBezTo>
                  <a:pt x="89115" y="134702"/>
                  <a:pt x="89115" y="134702"/>
                  <a:pt x="83823" y="137407"/>
                </a:cubicBezTo>
                <a:cubicBezTo>
                  <a:pt x="83823" y="137407"/>
                  <a:pt x="82500" y="137407"/>
                  <a:pt x="82500" y="137407"/>
                </a:cubicBezTo>
                <a:cubicBezTo>
                  <a:pt x="82500" y="137407"/>
                  <a:pt x="82500" y="137407"/>
                  <a:pt x="97053" y="169863"/>
                </a:cubicBezTo>
                <a:cubicBezTo>
                  <a:pt x="97053" y="169863"/>
                  <a:pt x="97053" y="169863"/>
                  <a:pt x="98375" y="169863"/>
                </a:cubicBezTo>
                <a:lnTo>
                  <a:pt x="103667" y="167158"/>
                </a:lnTo>
                <a:cubicBezTo>
                  <a:pt x="106313" y="165806"/>
                  <a:pt x="106313" y="163101"/>
                  <a:pt x="106313" y="161749"/>
                </a:cubicBezTo>
                <a:lnTo>
                  <a:pt x="106109" y="161308"/>
                </a:lnTo>
                <a:lnTo>
                  <a:pt x="109648" y="161866"/>
                </a:lnTo>
                <a:lnTo>
                  <a:pt x="110272" y="161402"/>
                </a:lnTo>
                <a:lnTo>
                  <a:pt x="110522" y="164622"/>
                </a:lnTo>
                <a:cubicBezTo>
                  <a:pt x="109698" y="166752"/>
                  <a:pt x="108051" y="168718"/>
                  <a:pt x="106074" y="170028"/>
                </a:cubicBezTo>
                <a:cubicBezTo>
                  <a:pt x="106074" y="170028"/>
                  <a:pt x="106074" y="170028"/>
                  <a:pt x="99484" y="172650"/>
                </a:cubicBezTo>
                <a:cubicBezTo>
                  <a:pt x="99484" y="172650"/>
                  <a:pt x="99484" y="172650"/>
                  <a:pt x="107391" y="192309"/>
                </a:cubicBezTo>
                <a:cubicBezTo>
                  <a:pt x="111345" y="198862"/>
                  <a:pt x="107391" y="208036"/>
                  <a:pt x="100802" y="211968"/>
                </a:cubicBezTo>
                <a:cubicBezTo>
                  <a:pt x="100802" y="211968"/>
                  <a:pt x="100802" y="211968"/>
                  <a:pt x="91576" y="215900"/>
                </a:cubicBezTo>
                <a:cubicBezTo>
                  <a:pt x="91576" y="215900"/>
                  <a:pt x="91576" y="215900"/>
                  <a:pt x="59946" y="172650"/>
                </a:cubicBezTo>
                <a:cubicBezTo>
                  <a:pt x="59946" y="172650"/>
                  <a:pt x="59946" y="172650"/>
                  <a:pt x="62582" y="171339"/>
                </a:cubicBezTo>
                <a:cubicBezTo>
                  <a:pt x="65218" y="170028"/>
                  <a:pt x="65218" y="167407"/>
                  <a:pt x="63900" y="166097"/>
                </a:cubicBezTo>
                <a:cubicBezTo>
                  <a:pt x="63900" y="166097"/>
                  <a:pt x="63900" y="166097"/>
                  <a:pt x="62582" y="163475"/>
                </a:cubicBezTo>
                <a:cubicBezTo>
                  <a:pt x="62582" y="162165"/>
                  <a:pt x="59946" y="160854"/>
                  <a:pt x="58628" y="162165"/>
                </a:cubicBezTo>
                <a:cubicBezTo>
                  <a:pt x="58628" y="162165"/>
                  <a:pt x="58628" y="162165"/>
                  <a:pt x="54674" y="163475"/>
                </a:cubicBezTo>
                <a:cubicBezTo>
                  <a:pt x="54674" y="163475"/>
                  <a:pt x="54674" y="163475"/>
                  <a:pt x="42813" y="111051"/>
                </a:cubicBezTo>
                <a:cubicBezTo>
                  <a:pt x="42813" y="111051"/>
                  <a:pt x="42813" y="111051"/>
                  <a:pt x="52038" y="107119"/>
                </a:cubicBezTo>
                <a:cubicBezTo>
                  <a:pt x="55992" y="105153"/>
                  <a:pt x="60275" y="105153"/>
                  <a:pt x="63900" y="106627"/>
                </a:cubicBezTo>
                <a:close/>
                <a:moveTo>
                  <a:pt x="221560" y="67725"/>
                </a:moveTo>
                <a:cubicBezTo>
                  <a:pt x="226810" y="65087"/>
                  <a:pt x="234687" y="65087"/>
                  <a:pt x="239938" y="67725"/>
                </a:cubicBezTo>
                <a:cubicBezTo>
                  <a:pt x="247814" y="73001"/>
                  <a:pt x="250440" y="80915"/>
                  <a:pt x="249127" y="90147"/>
                </a:cubicBezTo>
                <a:cubicBezTo>
                  <a:pt x="249127" y="92785"/>
                  <a:pt x="249127" y="96742"/>
                  <a:pt x="249127" y="99380"/>
                </a:cubicBezTo>
                <a:cubicBezTo>
                  <a:pt x="249127" y="99380"/>
                  <a:pt x="249127" y="99380"/>
                  <a:pt x="259629" y="162691"/>
                </a:cubicBezTo>
                <a:cubicBezTo>
                  <a:pt x="259629" y="162691"/>
                  <a:pt x="259629" y="162691"/>
                  <a:pt x="300324" y="193027"/>
                </a:cubicBezTo>
                <a:cubicBezTo>
                  <a:pt x="308200" y="198303"/>
                  <a:pt x="309513" y="207536"/>
                  <a:pt x="304262" y="215450"/>
                </a:cubicBezTo>
                <a:cubicBezTo>
                  <a:pt x="299011" y="222045"/>
                  <a:pt x="289822" y="223363"/>
                  <a:pt x="283258" y="219407"/>
                </a:cubicBezTo>
                <a:cubicBezTo>
                  <a:pt x="283258" y="219407"/>
                  <a:pt x="281946" y="219407"/>
                  <a:pt x="281946" y="218088"/>
                </a:cubicBezTo>
                <a:cubicBezTo>
                  <a:pt x="281946" y="218088"/>
                  <a:pt x="281946" y="218088"/>
                  <a:pt x="236000" y="185113"/>
                </a:cubicBezTo>
                <a:cubicBezTo>
                  <a:pt x="232061" y="182475"/>
                  <a:pt x="230749" y="178518"/>
                  <a:pt x="229436" y="174562"/>
                </a:cubicBezTo>
                <a:cubicBezTo>
                  <a:pt x="229436" y="174562"/>
                  <a:pt x="229436" y="174562"/>
                  <a:pt x="224185" y="145544"/>
                </a:cubicBezTo>
                <a:cubicBezTo>
                  <a:pt x="224185" y="145544"/>
                  <a:pt x="224185" y="145544"/>
                  <a:pt x="196617" y="194346"/>
                </a:cubicBezTo>
                <a:cubicBezTo>
                  <a:pt x="196617" y="194346"/>
                  <a:pt x="196617" y="194346"/>
                  <a:pt x="229436" y="243148"/>
                </a:cubicBezTo>
                <a:cubicBezTo>
                  <a:pt x="234687" y="249743"/>
                  <a:pt x="234687" y="258976"/>
                  <a:pt x="230749" y="265571"/>
                </a:cubicBezTo>
                <a:cubicBezTo>
                  <a:pt x="230749" y="265571"/>
                  <a:pt x="230749" y="265571"/>
                  <a:pt x="195305" y="318329"/>
                </a:cubicBezTo>
                <a:cubicBezTo>
                  <a:pt x="188741" y="326243"/>
                  <a:pt x="178239" y="328881"/>
                  <a:pt x="169050" y="323605"/>
                </a:cubicBezTo>
                <a:cubicBezTo>
                  <a:pt x="169050" y="323605"/>
                  <a:pt x="169050" y="323605"/>
                  <a:pt x="167737" y="323605"/>
                </a:cubicBezTo>
                <a:cubicBezTo>
                  <a:pt x="159861" y="318329"/>
                  <a:pt x="157235" y="305140"/>
                  <a:pt x="162486" y="297226"/>
                </a:cubicBezTo>
                <a:cubicBezTo>
                  <a:pt x="162486" y="297226"/>
                  <a:pt x="162486" y="297226"/>
                  <a:pt x="191366" y="255019"/>
                </a:cubicBezTo>
                <a:cubicBezTo>
                  <a:pt x="191366" y="255019"/>
                  <a:pt x="191366" y="255019"/>
                  <a:pt x="167737" y="220726"/>
                </a:cubicBezTo>
                <a:cubicBezTo>
                  <a:pt x="167737" y="220726"/>
                  <a:pt x="167737" y="220726"/>
                  <a:pt x="70594" y="322286"/>
                </a:cubicBezTo>
                <a:cubicBezTo>
                  <a:pt x="65343" y="328881"/>
                  <a:pt x="54841" y="330200"/>
                  <a:pt x="46965" y="326243"/>
                </a:cubicBezTo>
                <a:cubicBezTo>
                  <a:pt x="45652" y="324924"/>
                  <a:pt x="44339" y="323605"/>
                  <a:pt x="44339" y="322286"/>
                </a:cubicBezTo>
                <a:cubicBezTo>
                  <a:pt x="36463" y="315691"/>
                  <a:pt x="36463" y="303821"/>
                  <a:pt x="43027" y="295907"/>
                </a:cubicBezTo>
                <a:cubicBezTo>
                  <a:pt x="43027" y="295907"/>
                  <a:pt x="43027" y="295907"/>
                  <a:pt x="144108" y="189070"/>
                </a:cubicBezTo>
                <a:cubicBezTo>
                  <a:pt x="144108" y="185113"/>
                  <a:pt x="145421" y="181156"/>
                  <a:pt x="148046" y="177200"/>
                </a:cubicBezTo>
                <a:cubicBezTo>
                  <a:pt x="148046" y="177200"/>
                  <a:pt x="148046" y="177200"/>
                  <a:pt x="190054" y="103337"/>
                </a:cubicBezTo>
                <a:cubicBezTo>
                  <a:pt x="190054" y="103337"/>
                  <a:pt x="190054" y="103337"/>
                  <a:pt x="151984" y="107294"/>
                </a:cubicBezTo>
                <a:cubicBezTo>
                  <a:pt x="151984" y="107294"/>
                  <a:pt x="151984" y="107294"/>
                  <a:pt x="119166" y="154777"/>
                </a:cubicBezTo>
                <a:lnTo>
                  <a:pt x="110272" y="161402"/>
                </a:lnTo>
                <a:lnTo>
                  <a:pt x="110027" y="158233"/>
                </a:lnTo>
                <a:cubicBezTo>
                  <a:pt x="99484" y="134642"/>
                  <a:pt x="99484" y="134642"/>
                  <a:pt x="99484" y="134642"/>
                </a:cubicBezTo>
                <a:lnTo>
                  <a:pt x="95803" y="133422"/>
                </a:lnTo>
                <a:lnTo>
                  <a:pt x="97670" y="130706"/>
                </a:lnTo>
                <a:cubicBezTo>
                  <a:pt x="102428" y="123781"/>
                  <a:pt x="111946" y="109932"/>
                  <a:pt x="130980" y="82234"/>
                </a:cubicBezTo>
                <a:cubicBezTo>
                  <a:pt x="133606" y="78277"/>
                  <a:pt x="137544" y="75639"/>
                  <a:pt x="141482" y="75639"/>
                </a:cubicBezTo>
                <a:cubicBezTo>
                  <a:pt x="141482" y="75639"/>
                  <a:pt x="141482" y="75639"/>
                  <a:pt x="221560" y="67725"/>
                </a:cubicBezTo>
                <a:close/>
                <a:moveTo>
                  <a:pt x="276970" y="0"/>
                </a:moveTo>
                <a:cubicBezTo>
                  <a:pt x="299328" y="0"/>
                  <a:pt x="317452" y="17769"/>
                  <a:pt x="317452" y="39688"/>
                </a:cubicBezTo>
                <a:cubicBezTo>
                  <a:pt x="317452" y="61607"/>
                  <a:pt x="299328" y="79376"/>
                  <a:pt x="276970" y="79376"/>
                </a:cubicBezTo>
                <a:cubicBezTo>
                  <a:pt x="254612" y="79376"/>
                  <a:pt x="236488" y="61607"/>
                  <a:pt x="236488" y="39688"/>
                </a:cubicBezTo>
                <a:cubicBezTo>
                  <a:pt x="236488" y="17769"/>
                  <a:pt x="254612" y="0"/>
                  <a:pt x="2769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" name="千图PPT彼岸天：ID 8661124库_任意多边形 6">
            <a:extLst>
              <a:ext uri="{FF2B5EF4-FFF2-40B4-BE49-F238E27FC236}">
                <a16:creationId xmlns:a16="http://schemas.microsoft.com/office/drawing/2014/main" id="{64AFA419-0751-482C-AE4C-FE2FEF00D5D1}"/>
              </a:ext>
            </a:extLst>
          </p:cNvPr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6713500" y="2610082"/>
            <a:ext cx="822219" cy="864263"/>
          </a:xfrm>
          <a:custGeom>
            <a:avLst/>
            <a:gdLst>
              <a:gd name="connsiteX0" fmla="*/ 28278 w 320178"/>
              <a:gd name="connsiteY0" fmla="*/ 257175 h 336550"/>
              <a:gd name="connsiteX1" fmla="*/ 41507 w 320178"/>
              <a:gd name="connsiteY1" fmla="*/ 287103 h 336550"/>
              <a:gd name="connsiteX2" fmla="*/ 62674 w 320178"/>
              <a:gd name="connsiteY2" fmla="*/ 301417 h 336550"/>
              <a:gd name="connsiteX3" fmla="*/ 83841 w 320178"/>
              <a:gd name="connsiteY3" fmla="*/ 287103 h 336550"/>
              <a:gd name="connsiteX4" fmla="*/ 97070 w 320178"/>
              <a:gd name="connsiteY4" fmla="*/ 257175 h 336550"/>
              <a:gd name="connsiteX5" fmla="*/ 107653 w 320178"/>
              <a:gd name="connsiteY5" fmla="*/ 264982 h 336550"/>
              <a:gd name="connsiteX6" fmla="*/ 122205 w 320178"/>
              <a:gd name="connsiteY6" fmla="*/ 300116 h 336550"/>
              <a:gd name="connsiteX7" fmla="*/ 124851 w 320178"/>
              <a:gd name="connsiteY7" fmla="*/ 306622 h 336550"/>
              <a:gd name="connsiteX8" fmla="*/ 120882 w 320178"/>
              <a:gd name="connsiteY8" fmla="*/ 318333 h 336550"/>
              <a:gd name="connsiteX9" fmla="*/ 62674 w 320178"/>
              <a:gd name="connsiteY9" fmla="*/ 336550 h 336550"/>
              <a:gd name="connsiteX10" fmla="*/ 4466 w 320178"/>
              <a:gd name="connsiteY10" fmla="*/ 318333 h 336550"/>
              <a:gd name="connsiteX11" fmla="*/ 497 w 320178"/>
              <a:gd name="connsiteY11" fmla="*/ 306622 h 336550"/>
              <a:gd name="connsiteX12" fmla="*/ 3143 w 320178"/>
              <a:gd name="connsiteY12" fmla="*/ 300116 h 336550"/>
              <a:gd name="connsiteX13" fmla="*/ 16372 w 320178"/>
              <a:gd name="connsiteY13" fmla="*/ 268886 h 336550"/>
              <a:gd name="connsiteX14" fmla="*/ 28278 w 320178"/>
              <a:gd name="connsiteY14" fmla="*/ 257175 h 336550"/>
              <a:gd name="connsiteX15" fmla="*/ 224340 w 320178"/>
              <a:gd name="connsiteY15" fmla="*/ 227013 h 336550"/>
              <a:gd name="connsiteX16" fmla="*/ 257143 w 320178"/>
              <a:gd name="connsiteY16" fmla="*/ 254700 h 336550"/>
              <a:gd name="connsiteX17" fmla="*/ 289946 w 320178"/>
              <a:gd name="connsiteY17" fmla="*/ 227013 h 336550"/>
              <a:gd name="connsiteX18" fmla="*/ 305692 w 320178"/>
              <a:gd name="connsiteY18" fmla="*/ 238879 h 336550"/>
              <a:gd name="connsiteX19" fmla="*/ 316189 w 320178"/>
              <a:gd name="connsiteY19" fmla="*/ 266566 h 336550"/>
              <a:gd name="connsiteX20" fmla="*/ 318813 w 320178"/>
              <a:gd name="connsiteY20" fmla="*/ 274477 h 336550"/>
              <a:gd name="connsiteX21" fmla="*/ 316189 w 320178"/>
              <a:gd name="connsiteY21" fmla="*/ 286343 h 336550"/>
              <a:gd name="connsiteX22" fmla="*/ 257143 w 320178"/>
              <a:gd name="connsiteY22" fmla="*/ 304801 h 336550"/>
              <a:gd name="connsiteX23" fmla="*/ 198098 w 320178"/>
              <a:gd name="connsiteY23" fmla="*/ 286343 h 336550"/>
              <a:gd name="connsiteX24" fmla="*/ 194161 w 320178"/>
              <a:gd name="connsiteY24" fmla="*/ 274477 h 336550"/>
              <a:gd name="connsiteX25" fmla="*/ 198098 w 320178"/>
              <a:gd name="connsiteY25" fmla="*/ 266566 h 336550"/>
              <a:gd name="connsiteX26" fmla="*/ 208595 w 320178"/>
              <a:gd name="connsiteY26" fmla="*/ 238879 h 336550"/>
              <a:gd name="connsiteX27" fmla="*/ 224340 w 320178"/>
              <a:gd name="connsiteY27" fmla="*/ 227013 h 336550"/>
              <a:gd name="connsiteX28" fmla="*/ 62674 w 320178"/>
              <a:gd name="connsiteY28" fmla="*/ 188913 h 336550"/>
              <a:gd name="connsiteX29" fmla="*/ 38861 w 320178"/>
              <a:gd name="connsiteY29" fmla="*/ 204874 h 336550"/>
              <a:gd name="connsiteX30" fmla="*/ 62674 w 320178"/>
              <a:gd name="connsiteY30" fmla="*/ 238126 h 336550"/>
              <a:gd name="connsiteX31" fmla="*/ 86486 w 320178"/>
              <a:gd name="connsiteY31" fmla="*/ 204874 h 336550"/>
              <a:gd name="connsiteX32" fmla="*/ 62674 w 320178"/>
              <a:gd name="connsiteY32" fmla="*/ 188913 h 336550"/>
              <a:gd name="connsiteX33" fmla="*/ 62674 w 320178"/>
              <a:gd name="connsiteY33" fmla="*/ 153988 h 336550"/>
              <a:gd name="connsiteX34" fmla="*/ 101964 w 320178"/>
              <a:gd name="connsiteY34" fmla="*/ 203972 h 336550"/>
              <a:gd name="connsiteX35" fmla="*/ 113751 w 320178"/>
              <a:gd name="connsiteY35" fmla="*/ 230279 h 336550"/>
              <a:gd name="connsiteX36" fmla="*/ 113751 w 320178"/>
              <a:gd name="connsiteY36" fmla="*/ 236856 h 336550"/>
              <a:gd name="connsiteX37" fmla="*/ 108513 w 320178"/>
              <a:gd name="connsiteY37" fmla="*/ 239487 h 336550"/>
              <a:gd name="connsiteX38" fmla="*/ 84938 w 320178"/>
              <a:gd name="connsiteY38" fmla="*/ 239487 h 336550"/>
              <a:gd name="connsiteX39" fmla="*/ 79700 w 320178"/>
              <a:gd name="connsiteY39" fmla="*/ 244748 h 336550"/>
              <a:gd name="connsiteX40" fmla="*/ 79700 w 320178"/>
              <a:gd name="connsiteY40" fmla="*/ 256586 h 336550"/>
              <a:gd name="connsiteX41" fmla="*/ 84938 w 320178"/>
              <a:gd name="connsiteY41" fmla="*/ 256586 h 336550"/>
              <a:gd name="connsiteX42" fmla="*/ 73151 w 320178"/>
              <a:gd name="connsiteY42" fmla="*/ 282893 h 336550"/>
              <a:gd name="connsiteX43" fmla="*/ 52196 w 320178"/>
              <a:gd name="connsiteY43" fmla="*/ 282893 h 336550"/>
              <a:gd name="connsiteX44" fmla="*/ 41719 w 320178"/>
              <a:gd name="connsiteY44" fmla="*/ 256586 h 336550"/>
              <a:gd name="connsiteX45" fmla="*/ 46957 w 320178"/>
              <a:gd name="connsiteY45" fmla="*/ 256586 h 336550"/>
              <a:gd name="connsiteX46" fmla="*/ 46957 w 320178"/>
              <a:gd name="connsiteY46" fmla="*/ 244748 h 336550"/>
              <a:gd name="connsiteX47" fmla="*/ 40409 w 320178"/>
              <a:gd name="connsiteY47" fmla="*/ 239487 h 336550"/>
              <a:gd name="connsiteX48" fmla="*/ 16835 w 320178"/>
              <a:gd name="connsiteY48" fmla="*/ 239487 h 336550"/>
              <a:gd name="connsiteX49" fmla="*/ 11596 w 320178"/>
              <a:gd name="connsiteY49" fmla="*/ 236856 h 336550"/>
              <a:gd name="connsiteX50" fmla="*/ 12906 w 320178"/>
              <a:gd name="connsiteY50" fmla="*/ 230279 h 336550"/>
              <a:gd name="connsiteX51" fmla="*/ 23383 w 320178"/>
              <a:gd name="connsiteY51" fmla="*/ 203972 h 336550"/>
              <a:gd name="connsiteX52" fmla="*/ 62674 w 320178"/>
              <a:gd name="connsiteY52" fmla="*/ 153988 h 336550"/>
              <a:gd name="connsiteX53" fmla="*/ 256349 w 320178"/>
              <a:gd name="connsiteY53" fmla="*/ 134938 h 336550"/>
              <a:gd name="connsiteX54" fmla="*/ 230949 w 320178"/>
              <a:gd name="connsiteY54" fmla="*/ 172245 h 336550"/>
              <a:gd name="connsiteX55" fmla="*/ 256349 w 320178"/>
              <a:gd name="connsiteY55" fmla="*/ 209552 h 336550"/>
              <a:gd name="connsiteX56" fmla="*/ 281749 w 320178"/>
              <a:gd name="connsiteY56" fmla="*/ 172245 h 336550"/>
              <a:gd name="connsiteX57" fmla="*/ 256349 w 320178"/>
              <a:gd name="connsiteY57" fmla="*/ 134938 h 336550"/>
              <a:gd name="connsiteX58" fmla="*/ 256349 w 320178"/>
              <a:gd name="connsiteY58" fmla="*/ 122238 h 336550"/>
              <a:gd name="connsiteX59" fmla="*/ 292861 w 320178"/>
              <a:gd name="connsiteY59" fmla="*/ 170760 h 336550"/>
              <a:gd name="connsiteX60" fmla="*/ 273301 w 320178"/>
              <a:gd name="connsiteY60" fmla="*/ 214037 h 336550"/>
              <a:gd name="connsiteX61" fmla="*/ 273301 w 320178"/>
              <a:gd name="connsiteY61" fmla="*/ 225840 h 336550"/>
              <a:gd name="connsiteX62" fmla="*/ 277213 w 320178"/>
              <a:gd name="connsiteY62" fmla="*/ 225840 h 336550"/>
              <a:gd name="connsiteX63" fmla="*/ 256349 w 320178"/>
              <a:gd name="connsiteY63" fmla="*/ 242888 h 336550"/>
              <a:gd name="connsiteX64" fmla="*/ 235484 w 320178"/>
              <a:gd name="connsiteY64" fmla="*/ 225840 h 336550"/>
              <a:gd name="connsiteX65" fmla="*/ 239396 w 320178"/>
              <a:gd name="connsiteY65" fmla="*/ 225840 h 336550"/>
              <a:gd name="connsiteX66" fmla="*/ 239396 w 320178"/>
              <a:gd name="connsiteY66" fmla="*/ 214037 h 336550"/>
              <a:gd name="connsiteX67" fmla="*/ 219836 w 320178"/>
              <a:gd name="connsiteY67" fmla="*/ 170760 h 336550"/>
              <a:gd name="connsiteX68" fmla="*/ 256349 w 320178"/>
              <a:gd name="connsiteY68" fmla="*/ 122238 h 336550"/>
              <a:gd name="connsiteX69" fmla="*/ 142049 w 320178"/>
              <a:gd name="connsiteY69" fmla="*/ 73025 h 336550"/>
              <a:gd name="connsiteX70" fmla="*/ 132524 w 320178"/>
              <a:gd name="connsiteY70" fmla="*/ 82550 h 336550"/>
              <a:gd name="connsiteX71" fmla="*/ 142049 w 320178"/>
              <a:gd name="connsiteY71" fmla="*/ 92075 h 336550"/>
              <a:gd name="connsiteX72" fmla="*/ 151574 w 320178"/>
              <a:gd name="connsiteY72" fmla="*/ 82550 h 336550"/>
              <a:gd name="connsiteX73" fmla="*/ 142049 w 320178"/>
              <a:gd name="connsiteY73" fmla="*/ 73025 h 336550"/>
              <a:gd name="connsiteX74" fmla="*/ 114268 w 320178"/>
              <a:gd name="connsiteY74" fmla="*/ 73025 h 336550"/>
              <a:gd name="connsiteX75" fmla="*/ 105536 w 320178"/>
              <a:gd name="connsiteY75" fmla="*/ 82550 h 336550"/>
              <a:gd name="connsiteX76" fmla="*/ 114268 w 320178"/>
              <a:gd name="connsiteY76" fmla="*/ 92075 h 336550"/>
              <a:gd name="connsiteX77" fmla="*/ 123000 w 320178"/>
              <a:gd name="connsiteY77" fmla="*/ 82550 h 336550"/>
              <a:gd name="connsiteX78" fmla="*/ 114268 w 320178"/>
              <a:gd name="connsiteY78" fmla="*/ 73025 h 336550"/>
              <a:gd name="connsiteX79" fmla="*/ 85693 w 320178"/>
              <a:gd name="connsiteY79" fmla="*/ 73025 h 336550"/>
              <a:gd name="connsiteX80" fmla="*/ 76961 w 320178"/>
              <a:gd name="connsiteY80" fmla="*/ 82550 h 336550"/>
              <a:gd name="connsiteX81" fmla="*/ 85693 w 320178"/>
              <a:gd name="connsiteY81" fmla="*/ 92075 h 336550"/>
              <a:gd name="connsiteX82" fmla="*/ 94425 w 320178"/>
              <a:gd name="connsiteY82" fmla="*/ 82550 h 336550"/>
              <a:gd name="connsiteX83" fmla="*/ 85693 w 320178"/>
              <a:gd name="connsiteY83" fmla="*/ 73025 h 336550"/>
              <a:gd name="connsiteX84" fmla="*/ 79361 w 320178"/>
              <a:gd name="connsiteY84" fmla="*/ 44450 h 336550"/>
              <a:gd name="connsiteX85" fmla="*/ 148824 w 320178"/>
              <a:gd name="connsiteY85" fmla="*/ 44450 h 336550"/>
              <a:gd name="connsiteX86" fmla="*/ 165862 w 320178"/>
              <a:gd name="connsiteY86" fmla="*/ 61541 h 336550"/>
              <a:gd name="connsiteX87" fmla="*/ 165862 w 320178"/>
              <a:gd name="connsiteY87" fmla="*/ 103610 h 336550"/>
              <a:gd name="connsiteX88" fmla="*/ 148824 w 320178"/>
              <a:gd name="connsiteY88" fmla="*/ 119385 h 336550"/>
              <a:gd name="connsiteX89" fmla="*/ 80672 w 320178"/>
              <a:gd name="connsiteY89" fmla="*/ 119385 h 336550"/>
              <a:gd name="connsiteX90" fmla="*/ 55770 w 320178"/>
              <a:gd name="connsiteY90" fmla="*/ 128588 h 336550"/>
              <a:gd name="connsiteX91" fmla="*/ 54460 w 320178"/>
              <a:gd name="connsiteY91" fmla="*/ 128588 h 336550"/>
              <a:gd name="connsiteX92" fmla="*/ 53149 w 320178"/>
              <a:gd name="connsiteY92" fmla="*/ 128588 h 336550"/>
              <a:gd name="connsiteX93" fmla="*/ 53149 w 320178"/>
              <a:gd name="connsiteY93" fmla="*/ 127273 h 336550"/>
              <a:gd name="connsiteX94" fmla="*/ 63634 w 320178"/>
              <a:gd name="connsiteY94" fmla="*/ 98351 h 336550"/>
              <a:gd name="connsiteX95" fmla="*/ 63634 w 320178"/>
              <a:gd name="connsiteY95" fmla="*/ 61541 h 336550"/>
              <a:gd name="connsiteX96" fmla="*/ 79361 w 320178"/>
              <a:gd name="connsiteY96" fmla="*/ 44450 h 336550"/>
              <a:gd name="connsiteX97" fmla="*/ 225393 w 320178"/>
              <a:gd name="connsiteY97" fmla="*/ 38100 h 336550"/>
              <a:gd name="connsiteX98" fmla="*/ 235712 w 320178"/>
              <a:gd name="connsiteY98" fmla="*/ 48419 h 336550"/>
              <a:gd name="connsiteX99" fmla="*/ 225393 w 320178"/>
              <a:gd name="connsiteY99" fmla="*/ 58738 h 336550"/>
              <a:gd name="connsiteX100" fmla="*/ 215074 w 320178"/>
              <a:gd name="connsiteY100" fmla="*/ 48419 h 336550"/>
              <a:gd name="connsiteX101" fmla="*/ 225393 w 320178"/>
              <a:gd name="connsiteY101" fmla="*/ 38100 h 336550"/>
              <a:gd name="connsiteX102" fmla="*/ 192055 w 320178"/>
              <a:gd name="connsiteY102" fmla="*/ 38100 h 336550"/>
              <a:gd name="connsiteX103" fmla="*/ 202374 w 320178"/>
              <a:gd name="connsiteY103" fmla="*/ 48419 h 336550"/>
              <a:gd name="connsiteX104" fmla="*/ 192055 w 320178"/>
              <a:gd name="connsiteY104" fmla="*/ 58738 h 336550"/>
              <a:gd name="connsiteX105" fmla="*/ 181736 w 320178"/>
              <a:gd name="connsiteY105" fmla="*/ 48419 h 336550"/>
              <a:gd name="connsiteX106" fmla="*/ 192055 w 320178"/>
              <a:gd name="connsiteY106" fmla="*/ 38100 h 336550"/>
              <a:gd name="connsiteX107" fmla="*/ 152897 w 320178"/>
              <a:gd name="connsiteY107" fmla="*/ 0 h 336550"/>
              <a:gd name="connsiteX108" fmla="*/ 233594 w 320178"/>
              <a:gd name="connsiteY108" fmla="*/ 0 h 336550"/>
              <a:gd name="connsiteX109" fmla="*/ 258730 w 320178"/>
              <a:gd name="connsiteY109" fmla="*/ 25075 h 336550"/>
              <a:gd name="connsiteX110" fmla="*/ 258730 w 320178"/>
              <a:gd name="connsiteY110" fmla="*/ 65987 h 336550"/>
              <a:gd name="connsiteX111" fmla="*/ 269313 w 320178"/>
              <a:gd name="connsiteY111" fmla="*/ 98980 h 336550"/>
              <a:gd name="connsiteX112" fmla="*/ 267990 w 320178"/>
              <a:gd name="connsiteY112" fmla="*/ 106899 h 336550"/>
              <a:gd name="connsiteX113" fmla="*/ 262699 w 320178"/>
              <a:gd name="connsiteY113" fmla="*/ 109538 h 336550"/>
              <a:gd name="connsiteX114" fmla="*/ 260053 w 320178"/>
              <a:gd name="connsiteY114" fmla="*/ 108218 h 336550"/>
              <a:gd name="connsiteX115" fmla="*/ 230949 w 320178"/>
              <a:gd name="connsiteY115" fmla="*/ 98980 h 336550"/>
              <a:gd name="connsiteX116" fmla="*/ 178032 w 320178"/>
              <a:gd name="connsiteY116" fmla="*/ 98980 h 336550"/>
              <a:gd name="connsiteX117" fmla="*/ 178032 w 320178"/>
              <a:gd name="connsiteY117" fmla="*/ 87103 h 336550"/>
              <a:gd name="connsiteX118" fmla="*/ 233594 w 320178"/>
              <a:gd name="connsiteY118" fmla="*/ 87103 h 336550"/>
              <a:gd name="connsiteX119" fmla="*/ 256084 w 320178"/>
              <a:gd name="connsiteY119" fmla="*/ 95021 h 336550"/>
              <a:gd name="connsiteX120" fmla="*/ 246824 w 320178"/>
              <a:gd name="connsiteY120" fmla="*/ 67306 h 336550"/>
              <a:gd name="connsiteX121" fmla="*/ 246824 w 320178"/>
              <a:gd name="connsiteY121" fmla="*/ 25075 h 336550"/>
              <a:gd name="connsiteX122" fmla="*/ 233594 w 320178"/>
              <a:gd name="connsiteY122" fmla="*/ 11878 h 336550"/>
              <a:gd name="connsiteX123" fmla="*/ 152897 w 320178"/>
              <a:gd name="connsiteY123" fmla="*/ 11878 h 336550"/>
              <a:gd name="connsiteX124" fmla="*/ 139667 w 320178"/>
              <a:gd name="connsiteY124" fmla="*/ 25075 h 336550"/>
              <a:gd name="connsiteX125" fmla="*/ 139667 w 320178"/>
              <a:gd name="connsiteY125" fmla="*/ 32993 h 336550"/>
              <a:gd name="connsiteX126" fmla="*/ 127761 w 320178"/>
              <a:gd name="connsiteY126" fmla="*/ 32993 h 336550"/>
              <a:gd name="connsiteX127" fmla="*/ 127761 w 320178"/>
              <a:gd name="connsiteY127" fmla="*/ 25075 h 336550"/>
              <a:gd name="connsiteX128" fmla="*/ 152897 w 320178"/>
              <a:gd name="connsiteY12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320178" h="336550">
                <a:moveTo>
                  <a:pt x="28278" y="257175"/>
                </a:moveTo>
                <a:cubicBezTo>
                  <a:pt x="28278" y="257175"/>
                  <a:pt x="28278" y="257175"/>
                  <a:pt x="41507" y="287103"/>
                </a:cubicBezTo>
                <a:cubicBezTo>
                  <a:pt x="44153" y="296212"/>
                  <a:pt x="53414" y="301417"/>
                  <a:pt x="62674" y="301417"/>
                </a:cubicBezTo>
                <a:cubicBezTo>
                  <a:pt x="71935" y="301417"/>
                  <a:pt x="81195" y="296212"/>
                  <a:pt x="83841" y="287103"/>
                </a:cubicBezTo>
                <a:cubicBezTo>
                  <a:pt x="83841" y="287103"/>
                  <a:pt x="83841" y="287103"/>
                  <a:pt x="97070" y="257175"/>
                </a:cubicBezTo>
                <a:cubicBezTo>
                  <a:pt x="102362" y="257175"/>
                  <a:pt x="106330" y="261079"/>
                  <a:pt x="107653" y="264982"/>
                </a:cubicBezTo>
                <a:cubicBezTo>
                  <a:pt x="107653" y="264982"/>
                  <a:pt x="107653" y="264982"/>
                  <a:pt x="122205" y="300116"/>
                </a:cubicBezTo>
                <a:lnTo>
                  <a:pt x="124851" y="306622"/>
                </a:lnTo>
                <a:cubicBezTo>
                  <a:pt x="126174" y="311827"/>
                  <a:pt x="124851" y="315730"/>
                  <a:pt x="120882" y="318333"/>
                </a:cubicBezTo>
                <a:cubicBezTo>
                  <a:pt x="105007" y="330044"/>
                  <a:pt x="83841" y="336550"/>
                  <a:pt x="62674" y="336550"/>
                </a:cubicBezTo>
                <a:cubicBezTo>
                  <a:pt x="41507" y="336550"/>
                  <a:pt x="21664" y="330044"/>
                  <a:pt x="4466" y="318333"/>
                </a:cubicBezTo>
                <a:cubicBezTo>
                  <a:pt x="497" y="315730"/>
                  <a:pt x="-826" y="311827"/>
                  <a:pt x="497" y="306622"/>
                </a:cubicBezTo>
                <a:cubicBezTo>
                  <a:pt x="497" y="306622"/>
                  <a:pt x="497" y="306622"/>
                  <a:pt x="3143" y="300116"/>
                </a:cubicBezTo>
                <a:cubicBezTo>
                  <a:pt x="3143" y="300116"/>
                  <a:pt x="3143" y="300116"/>
                  <a:pt x="16372" y="268886"/>
                </a:cubicBezTo>
                <a:cubicBezTo>
                  <a:pt x="17695" y="263681"/>
                  <a:pt x="22987" y="258476"/>
                  <a:pt x="28278" y="257175"/>
                </a:cubicBezTo>
                <a:close/>
                <a:moveTo>
                  <a:pt x="224340" y="227013"/>
                </a:moveTo>
                <a:cubicBezTo>
                  <a:pt x="226964" y="242834"/>
                  <a:pt x="240086" y="254700"/>
                  <a:pt x="257143" y="254700"/>
                </a:cubicBezTo>
                <a:cubicBezTo>
                  <a:pt x="274201" y="254700"/>
                  <a:pt x="287322" y="242834"/>
                  <a:pt x="289946" y="227013"/>
                </a:cubicBezTo>
                <a:cubicBezTo>
                  <a:pt x="297819" y="227013"/>
                  <a:pt x="303067" y="232287"/>
                  <a:pt x="305692" y="238879"/>
                </a:cubicBezTo>
                <a:cubicBezTo>
                  <a:pt x="305692" y="238879"/>
                  <a:pt x="305692" y="238879"/>
                  <a:pt x="316189" y="266566"/>
                </a:cubicBezTo>
                <a:cubicBezTo>
                  <a:pt x="316189" y="266566"/>
                  <a:pt x="316189" y="266566"/>
                  <a:pt x="318813" y="274477"/>
                </a:cubicBezTo>
                <a:cubicBezTo>
                  <a:pt x="321437" y="279751"/>
                  <a:pt x="320125" y="283706"/>
                  <a:pt x="316189" y="286343"/>
                </a:cubicBezTo>
                <a:cubicBezTo>
                  <a:pt x="299131" y="298209"/>
                  <a:pt x="278137" y="304801"/>
                  <a:pt x="257143" y="304801"/>
                </a:cubicBezTo>
                <a:cubicBezTo>
                  <a:pt x="234837" y="304801"/>
                  <a:pt x="215155" y="298209"/>
                  <a:pt x="198098" y="286343"/>
                </a:cubicBezTo>
                <a:cubicBezTo>
                  <a:pt x="194161" y="283706"/>
                  <a:pt x="192849" y="279751"/>
                  <a:pt x="194161" y="274477"/>
                </a:cubicBezTo>
                <a:cubicBezTo>
                  <a:pt x="194161" y="274477"/>
                  <a:pt x="194161" y="274477"/>
                  <a:pt x="198098" y="266566"/>
                </a:cubicBezTo>
                <a:cubicBezTo>
                  <a:pt x="198098" y="266566"/>
                  <a:pt x="198098" y="266566"/>
                  <a:pt x="208595" y="238879"/>
                </a:cubicBezTo>
                <a:cubicBezTo>
                  <a:pt x="211219" y="232287"/>
                  <a:pt x="216467" y="227013"/>
                  <a:pt x="224340" y="227013"/>
                </a:cubicBezTo>
                <a:close/>
                <a:moveTo>
                  <a:pt x="62674" y="188913"/>
                </a:moveTo>
                <a:cubicBezTo>
                  <a:pt x="49444" y="188913"/>
                  <a:pt x="40184" y="195563"/>
                  <a:pt x="38861" y="204874"/>
                </a:cubicBezTo>
                <a:cubicBezTo>
                  <a:pt x="40184" y="223495"/>
                  <a:pt x="50767" y="238126"/>
                  <a:pt x="62674" y="238126"/>
                </a:cubicBezTo>
                <a:cubicBezTo>
                  <a:pt x="75903" y="238126"/>
                  <a:pt x="86486" y="223495"/>
                  <a:pt x="86486" y="204874"/>
                </a:cubicBezTo>
                <a:cubicBezTo>
                  <a:pt x="85163" y="195563"/>
                  <a:pt x="75903" y="188913"/>
                  <a:pt x="62674" y="188913"/>
                </a:cubicBezTo>
                <a:close/>
                <a:moveTo>
                  <a:pt x="62674" y="153988"/>
                </a:moveTo>
                <a:cubicBezTo>
                  <a:pt x="94106" y="153988"/>
                  <a:pt x="101964" y="200026"/>
                  <a:pt x="101964" y="203972"/>
                </a:cubicBezTo>
                <a:cubicBezTo>
                  <a:pt x="103274" y="213179"/>
                  <a:pt x="107203" y="222387"/>
                  <a:pt x="113751" y="230279"/>
                </a:cubicBezTo>
                <a:cubicBezTo>
                  <a:pt x="115061" y="232910"/>
                  <a:pt x="115061" y="234225"/>
                  <a:pt x="113751" y="236856"/>
                </a:cubicBezTo>
                <a:cubicBezTo>
                  <a:pt x="112442" y="238171"/>
                  <a:pt x="111132" y="239487"/>
                  <a:pt x="108513" y="239487"/>
                </a:cubicBezTo>
                <a:cubicBezTo>
                  <a:pt x="108513" y="239487"/>
                  <a:pt x="108513" y="239487"/>
                  <a:pt x="84938" y="239487"/>
                </a:cubicBezTo>
                <a:cubicBezTo>
                  <a:pt x="83629" y="240802"/>
                  <a:pt x="81009" y="243433"/>
                  <a:pt x="79700" y="244748"/>
                </a:cubicBezTo>
                <a:cubicBezTo>
                  <a:pt x="79700" y="244748"/>
                  <a:pt x="79700" y="244748"/>
                  <a:pt x="79700" y="256586"/>
                </a:cubicBezTo>
                <a:cubicBezTo>
                  <a:pt x="79700" y="256586"/>
                  <a:pt x="79700" y="256586"/>
                  <a:pt x="84938" y="256586"/>
                </a:cubicBezTo>
                <a:cubicBezTo>
                  <a:pt x="84938" y="256586"/>
                  <a:pt x="84938" y="256586"/>
                  <a:pt x="73151" y="282893"/>
                </a:cubicBezTo>
                <a:cubicBezTo>
                  <a:pt x="70532" y="292101"/>
                  <a:pt x="56125" y="292101"/>
                  <a:pt x="52196" y="282893"/>
                </a:cubicBezTo>
                <a:cubicBezTo>
                  <a:pt x="52196" y="282893"/>
                  <a:pt x="52196" y="282893"/>
                  <a:pt x="41719" y="256586"/>
                </a:cubicBezTo>
                <a:cubicBezTo>
                  <a:pt x="41719" y="256586"/>
                  <a:pt x="41719" y="256586"/>
                  <a:pt x="46957" y="256586"/>
                </a:cubicBezTo>
                <a:cubicBezTo>
                  <a:pt x="46957" y="256586"/>
                  <a:pt x="46957" y="256586"/>
                  <a:pt x="46957" y="244748"/>
                </a:cubicBezTo>
                <a:cubicBezTo>
                  <a:pt x="44338" y="243433"/>
                  <a:pt x="43028" y="240802"/>
                  <a:pt x="40409" y="239487"/>
                </a:cubicBezTo>
                <a:cubicBezTo>
                  <a:pt x="40409" y="239487"/>
                  <a:pt x="40409" y="239487"/>
                  <a:pt x="16835" y="239487"/>
                </a:cubicBezTo>
                <a:cubicBezTo>
                  <a:pt x="14215" y="239487"/>
                  <a:pt x="12906" y="238171"/>
                  <a:pt x="11596" y="236856"/>
                </a:cubicBezTo>
                <a:cubicBezTo>
                  <a:pt x="10286" y="234225"/>
                  <a:pt x="11596" y="232910"/>
                  <a:pt x="12906" y="230279"/>
                </a:cubicBezTo>
                <a:cubicBezTo>
                  <a:pt x="18144" y="222387"/>
                  <a:pt x="23383" y="213179"/>
                  <a:pt x="23383" y="203972"/>
                </a:cubicBezTo>
                <a:cubicBezTo>
                  <a:pt x="23383" y="190818"/>
                  <a:pt x="35170" y="153988"/>
                  <a:pt x="62674" y="153988"/>
                </a:cubicBezTo>
                <a:close/>
                <a:moveTo>
                  <a:pt x="256349" y="134938"/>
                </a:moveTo>
                <a:cubicBezTo>
                  <a:pt x="242321" y="134938"/>
                  <a:pt x="230949" y="151641"/>
                  <a:pt x="230949" y="172245"/>
                </a:cubicBezTo>
                <a:cubicBezTo>
                  <a:pt x="230949" y="192849"/>
                  <a:pt x="242321" y="209552"/>
                  <a:pt x="256349" y="209552"/>
                </a:cubicBezTo>
                <a:cubicBezTo>
                  <a:pt x="270377" y="209552"/>
                  <a:pt x="281749" y="192849"/>
                  <a:pt x="281749" y="172245"/>
                </a:cubicBezTo>
                <a:cubicBezTo>
                  <a:pt x="281749" y="151641"/>
                  <a:pt x="270377" y="134938"/>
                  <a:pt x="256349" y="134938"/>
                </a:cubicBezTo>
                <a:close/>
                <a:moveTo>
                  <a:pt x="256349" y="122238"/>
                </a:moveTo>
                <a:cubicBezTo>
                  <a:pt x="275909" y="122238"/>
                  <a:pt x="292861" y="144532"/>
                  <a:pt x="292861" y="170760"/>
                </a:cubicBezTo>
                <a:cubicBezTo>
                  <a:pt x="292861" y="189120"/>
                  <a:pt x="285037" y="206168"/>
                  <a:pt x="273301" y="214037"/>
                </a:cubicBezTo>
                <a:cubicBezTo>
                  <a:pt x="273301" y="214037"/>
                  <a:pt x="273301" y="214037"/>
                  <a:pt x="273301" y="225840"/>
                </a:cubicBezTo>
                <a:cubicBezTo>
                  <a:pt x="273301" y="225840"/>
                  <a:pt x="273301" y="225840"/>
                  <a:pt x="277213" y="225840"/>
                </a:cubicBezTo>
                <a:cubicBezTo>
                  <a:pt x="274605" y="236331"/>
                  <a:pt x="266781" y="242888"/>
                  <a:pt x="256349" y="242888"/>
                </a:cubicBezTo>
                <a:cubicBezTo>
                  <a:pt x="245916" y="242888"/>
                  <a:pt x="238092" y="236331"/>
                  <a:pt x="235484" y="225840"/>
                </a:cubicBezTo>
                <a:cubicBezTo>
                  <a:pt x="235484" y="225840"/>
                  <a:pt x="235484" y="225840"/>
                  <a:pt x="239396" y="225840"/>
                </a:cubicBezTo>
                <a:cubicBezTo>
                  <a:pt x="239396" y="225840"/>
                  <a:pt x="239396" y="225840"/>
                  <a:pt x="239396" y="214037"/>
                </a:cubicBezTo>
                <a:cubicBezTo>
                  <a:pt x="227660" y="206168"/>
                  <a:pt x="219836" y="189120"/>
                  <a:pt x="219836" y="170760"/>
                </a:cubicBezTo>
                <a:cubicBezTo>
                  <a:pt x="219836" y="144532"/>
                  <a:pt x="236788" y="122238"/>
                  <a:pt x="256349" y="122238"/>
                </a:cubicBezTo>
                <a:close/>
                <a:moveTo>
                  <a:pt x="142049" y="73025"/>
                </a:moveTo>
                <a:cubicBezTo>
                  <a:pt x="136788" y="73025"/>
                  <a:pt x="132524" y="77289"/>
                  <a:pt x="132524" y="82550"/>
                </a:cubicBezTo>
                <a:cubicBezTo>
                  <a:pt x="132524" y="87811"/>
                  <a:pt x="136788" y="92075"/>
                  <a:pt x="142049" y="92075"/>
                </a:cubicBezTo>
                <a:cubicBezTo>
                  <a:pt x="147310" y="92075"/>
                  <a:pt x="151574" y="87811"/>
                  <a:pt x="151574" y="82550"/>
                </a:cubicBezTo>
                <a:cubicBezTo>
                  <a:pt x="151574" y="77289"/>
                  <a:pt x="147310" y="73025"/>
                  <a:pt x="142049" y="73025"/>
                </a:cubicBezTo>
                <a:close/>
                <a:moveTo>
                  <a:pt x="114268" y="73025"/>
                </a:moveTo>
                <a:cubicBezTo>
                  <a:pt x="109445" y="73025"/>
                  <a:pt x="105536" y="77289"/>
                  <a:pt x="105536" y="82550"/>
                </a:cubicBezTo>
                <a:cubicBezTo>
                  <a:pt x="105536" y="87811"/>
                  <a:pt x="109445" y="92075"/>
                  <a:pt x="114268" y="92075"/>
                </a:cubicBezTo>
                <a:cubicBezTo>
                  <a:pt x="119091" y="92075"/>
                  <a:pt x="123000" y="87811"/>
                  <a:pt x="123000" y="82550"/>
                </a:cubicBezTo>
                <a:cubicBezTo>
                  <a:pt x="123000" y="77289"/>
                  <a:pt x="119091" y="73025"/>
                  <a:pt x="114268" y="73025"/>
                </a:cubicBezTo>
                <a:close/>
                <a:moveTo>
                  <a:pt x="85693" y="73025"/>
                </a:moveTo>
                <a:cubicBezTo>
                  <a:pt x="80870" y="73025"/>
                  <a:pt x="76961" y="77289"/>
                  <a:pt x="76961" y="82550"/>
                </a:cubicBezTo>
                <a:cubicBezTo>
                  <a:pt x="76961" y="87811"/>
                  <a:pt x="80870" y="92075"/>
                  <a:pt x="85693" y="92075"/>
                </a:cubicBezTo>
                <a:cubicBezTo>
                  <a:pt x="90516" y="92075"/>
                  <a:pt x="94425" y="87811"/>
                  <a:pt x="94425" y="82550"/>
                </a:cubicBezTo>
                <a:cubicBezTo>
                  <a:pt x="94425" y="77289"/>
                  <a:pt x="90516" y="73025"/>
                  <a:pt x="85693" y="73025"/>
                </a:cubicBezTo>
                <a:close/>
                <a:moveTo>
                  <a:pt x="79361" y="44450"/>
                </a:moveTo>
                <a:cubicBezTo>
                  <a:pt x="79361" y="44450"/>
                  <a:pt x="79361" y="44450"/>
                  <a:pt x="148824" y="44450"/>
                </a:cubicBezTo>
                <a:cubicBezTo>
                  <a:pt x="157998" y="44450"/>
                  <a:pt x="165862" y="52338"/>
                  <a:pt x="165862" y="61541"/>
                </a:cubicBezTo>
                <a:cubicBezTo>
                  <a:pt x="165862" y="61541"/>
                  <a:pt x="165862" y="61541"/>
                  <a:pt x="165862" y="103610"/>
                </a:cubicBezTo>
                <a:cubicBezTo>
                  <a:pt x="165862" y="112812"/>
                  <a:pt x="157998" y="119385"/>
                  <a:pt x="148824" y="119385"/>
                </a:cubicBezTo>
                <a:cubicBezTo>
                  <a:pt x="148824" y="119385"/>
                  <a:pt x="148824" y="119385"/>
                  <a:pt x="80672" y="119385"/>
                </a:cubicBezTo>
                <a:cubicBezTo>
                  <a:pt x="80672" y="119385"/>
                  <a:pt x="80672" y="119385"/>
                  <a:pt x="55770" y="128588"/>
                </a:cubicBezTo>
                <a:cubicBezTo>
                  <a:pt x="54460" y="128588"/>
                  <a:pt x="54460" y="128588"/>
                  <a:pt x="54460" y="128588"/>
                </a:cubicBezTo>
                <a:cubicBezTo>
                  <a:pt x="54460" y="128588"/>
                  <a:pt x="54460" y="128588"/>
                  <a:pt x="53149" y="128588"/>
                </a:cubicBezTo>
                <a:cubicBezTo>
                  <a:pt x="53149" y="128588"/>
                  <a:pt x="53149" y="127273"/>
                  <a:pt x="53149" y="127273"/>
                </a:cubicBezTo>
                <a:cubicBezTo>
                  <a:pt x="53149" y="127273"/>
                  <a:pt x="53149" y="127273"/>
                  <a:pt x="63634" y="98351"/>
                </a:cubicBezTo>
                <a:cubicBezTo>
                  <a:pt x="63634" y="98351"/>
                  <a:pt x="63634" y="98351"/>
                  <a:pt x="63634" y="61541"/>
                </a:cubicBezTo>
                <a:cubicBezTo>
                  <a:pt x="63634" y="52338"/>
                  <a:pt x="70187" y="44450"/>
                  <a:pt x="79361" y="44450"/>
                </a:cubicBezTo>
                <a:close/>
                <a:moveTo>
                  <a:pt x="225393" y="38100"/>
                </a:moveTo>
                <a:cubicBezTo>
                  <a:pt x="231092" y="38100"/>
                  <a:pt x="235712" y="42720"/>
                  <a:pt x="235712" y="48419"/>
                </a:cubicBezTo>
                <a:cubicBezTo>
                  <a:pt x="235712" y="54118"/>
                  <a:pt x="231092" y="58738"/>
                  <a:pt x="225393" y="58738"/>
                </a:cubicBezTo>
                <a:cubicBezTo>
                  <a:pt x="219694" y="58738"/>
                  <a:pt x="215074" y="54118"/>
                  <a:pt x="215074" y="48419"/>
                </a:cubicBezTo>
                <a:cubicBezTo>
                  <a:pt x="215074" y="42720"/>
                  <a:pt x="219694" y="38100"/>
                  <a:pt x="225393" y="38100"/>
                </a:cubicBezTo>
                <a:close/>
                <a:moveTo>
                  <a:pt x="192055" y="38100"/>
                </a:moveTo>
                <a:cubicBezTo>
                  <a:pt x="197754" y="38100"/>
                  <a:pt x="202374" y="42720"/>
                  <a:pt x="202374" y="48419"/>
                </a:cubicBezTo>
                <a:cubicBezTo>
                  <a:pt x="202374" y="54118"/>
                  <a:pt x="197754" y="58738"/>
                  <a:pt x="192055" y="58738"/>
                </a:cubicBezTo>
                <a:cubicBezTo>
                  <a:pt x="186356" y="58738"/>
                  <a:pt x="181736" y="54118"/>
                  <a:pt x="181736" y="48419"/>
                </a:cubicBezTo>
                <a:cubicBezTo>
                  <a:pt x="181736" y="42720"/>
                  <a:pt x="186356" y="38100"/>
                  <a:pt x="192055" y="38100"/>
                </a:cubicBezTo>
                <a:close/>
                <a:moveTo>
                  <a:pt x="152897" y="0"/>
                </a:moveTo>
                <a:cubicBezTo>
                  <a:pt x="152897" y="0"/>
                  <a:pt x="152897" y="0"/>
                  <a:pt x="233594" y="0"/>
                </a:cubicBezTo>
                <a:cubicBezTo>
                  <a:pt x="246824" y="0"/>
                  <a:pt x="258730" y="11878"/>
                  <a:pt x="258730" y="25075"/>
                </a:cubicBezTo>
                <a:cubicBezTo>
                  <a:pt x="258730" y="25075"/>
                  <a:pt x="258730" y="25075"/>
                  <a:pt x="258730" y="65987"/>
                </a:cubicBezTo>
                <a:cubicBezTo>
                  <a:pt x="258730" y="65987"/>
                  <a:pt x="258730" y="65987"/>
                  <a:pt x="269313" y="98980"/>
                </a:cubicBezTo>
                <a:cubicBezTo>
                  <a:pt x="270636" y="101620"/>
                  <a:pt x="269313" y="104259"/>
                  <a:pt x="267990" y="106899"/>
                </a:cubicBezTo>
                <a:cubicBezTo>
                  <a:pt x="266667" y="108218"/>
                  <a:pt x="264022" y="109538"/>
                  <a:pt x="262699" y="109538"/>
                </a:cubicBezTo>
                <a:cubicBezTo>
                  <a:pt x="262699" y="109538"/>
                  <a:pt x="262699" y="109538"/>
                  <a:pt x="260053" y="108218"/>
                </a:cubicBezTo>
                <a:cubicBezTo>
                  <a:pt x="260053" y="108218"/>
                  <a:pt x="260053" y="108218"/>
                  <a:pt x="230949" y="98980"/>
                </a:cubicBezTo>
                <a:cubicBezTo>
                  <a:pt x="230949" y="98980"/>
                  <a:pt x="230949" y="98980"/>
                  <a:pt x="178032" y="98980"/>
                </a:cubicBezTo>
                <a:lnTo>
                  <a:pt x="178032" y="87103"/>
                </a:lnTo>
                <a:cubicBezTo>
                  <a:pt x="178032" y="87103"/>
                  <a:pt x="178032" y="87103"/>
                  <a:pt x="233594" y="87103"/>
                </a:cubicBezTo>
                <a:cubicBezTo>
                  <a:pt x="233594" y="87103"/>
                  <a:pt x="233594" y="87103"/>
                  <a:pt x="256084" y="95021"/>
                </a:cubicBezTo>
                <a:cubicBezTo>
                  <a:pt x="256084" y="95021"/>
                  <a:pt x="256084" y="95021"/>
                  <a:pt x="246824" y="67306"/>
                </a:cubicBezTo>
                <a:cubicBezTo>
                  <a:pt x="246824" y="67306"/>
                  <a:pt x="246824" y="67306"/>
                  <a:pt x="246824" y="25075"/>
                </a:cubicBezTo>
                <a:cubicBezTo>
                  <a:pt x="246824" y="17157"/>
                  <a:pt x="240209" y="11878"/>
                  <a:pt x="233594" y="11878"/>
                </a:cubicBezTo>
                <a:cubicBezTo>
                  <a:pt x="233594" y="11878"/>
                  <a:pt x="233594" y="11878"/>
                  <a:pt x="152897" y="11878"/>
                </a:cubicBezTo>
                <a:cubicBezTo>
                  <a:pt x="144959" y="11878"/>
                  <a:pt x="139667" y="17157"/>
                  <a:pt x="139667" y="25075"/>
                </a:cubicBezTo>
                <a:cubicBezTo>
                  <a:pt x="139667" y="25075"/>
                  <a:pt x="139667" y="25075"/>
                  <a:pt x="139667" y="32993"/>
                </a:cubicBezTo>
                <a:cubicBezTo>
                  <a:pt x="139667" y="32993"/>
                  <a:pt x="139667" y="32993"/>
                  <a:pt x="127761" y="32993"/>
                </a:cubicBezTo>
                <a:cubicBezTo>
                  <a:pt x="127761" y="32993"/>
                  <a:pt x="127761" y="32993"/>
                  <a:pt x="127761" y="25075"/>
                </a:cubicBezTo>
                <a:cubicBezTo>
                  <a:pt x="127761" y="11878"/>
                  <a:pt x="138344" y="0"/>
                  <a:pt x="15289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8" name="TextBox 8">
            <a:extLst>
              <a:ext uri="{FF2B5EF4-FFF2-40B4-BE49-F238E27FC236}">
                <a16:creationId xmlns:a16="http://schemas.microsoft.com/office/drawing/2014/main" id="{49B600D7-5E4D-4207-8FD2-15682E69F1BA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79F5CC8-1218-43A4-90C7-B053B4254565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08252D0-D13C-4FAD-B71D-50A7A176245F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FC91A6FA-8BF9-4634-B9B5-9939051824DC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DA91CCC-11E2-4F21-A774-CFE1B47A2FD1}"/>
              </a:ext>
            </a:extLst>
          </p:cNvPr>
          <p:cNvGrpSpPr/>
          <p:nvPr/>
        </p:nvGrpSpPr>
        <p:grpSpPr>
          <a:xfrm>
            <a:off x="842271" y="2546333"/>
            <a:ext cx="2343161" cy="905460"/>
            <a:chOff x="5354323" y="1967781"/>
            <a:chExt cx="2084387" cy="955325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DB42573F-9586-4CAE-9F63-3D574D7123AB}"/>
                </a:ext>
              </a:extLst>
            </p:cNvPr>
            <p:cNvSpPr/>
            <p:nvPr/>
          </p:nvSpPr>
          <p:spPr>
            <a:xfrm>
              <a:off x="5354323" y="2332307"/>
              <a:ext cx="1835544" cy="59079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739D23BB-5F3B-414B-8AEA-1E99406241D0}"/>
                </a:ext>
              </a:extLst>
            </p:cNvPr>
            <p:cNvSpPr/>
            <p:nvPr/>
          </p:nvSpPr>
          <p:spPr>
            <a:xfrm>
              <a:off x="5354323" y="1967781"/>
              <a:ext cx="2084387" cy="407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707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9BF304D0-6A64-4BC4-ADDF-10ECC892D7DD}"/>
              </a:ext>
            </a:extLst>
          </p:cNvPr>
          <p:cNvGrpSpPr/>
          <p:nvPr/>
        </p:nvGrpSpPr>
        <p:grpSpPr>
          <a:xfrm>
            <a:off x="3620817" y="4448199"/>
            <a:ext cx="2343161" cy="905460"/>
            <a:chOff x="5354323" y="1967781"/>
            <a:chExt cx="2084387" cy="955325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606E052-A65A-41B7-B46B-77AAF6A903C7}"/>
                </a:ext>
              </a:extLst>
            </p:cNvPr>
            <p:cNvSpPr/>
            <p:nvPr/>
          </p:nvSpPr>
          <p:spPr>
            <a:xfrm>
              <a:off x="5354323" y="2332307"/>
              <a:ext cx="1835544" cy="59079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949D742-8F7A-4984-B8CE-88F00097969D}"/>
                </a:ext>
              </a:extLst>
            </p:cNvPr>
            <p:cNvSpPr/>
            <p:nvPr/>
          </p:nvSpPr>
          <p:spPr>
            <a:xfrm>
              <a:off x="5354323" y="1967781"/>
              <a:ext cx="2084387" cy="407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707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DBDC485-F100-41D5-A42B-EE730E4708E3}"/>
              </a:ext>
            </a:extLst>
          </p:cNvPr>
          <p:cNvGrpSpPr/>
          <p:nvPr/>
        </p:nvGrpSpPr>
        <p:grpSpPr>
          <a:xfrm>
            <a:off x="9006569" y="2489726"/>
            <a:ext cx="2343161" cy="905460"/>
            <a:chOff x="5354323" y="1967781"/>
            <a:chExt cx="2084387" cy="955325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606B3DA3-B0CA-46AF-9414-8FC0ADF3E837}"/>
                </a:ext>
              </a:extLst>
            </p:cNvPr>
            <p:cNvSpPr/>
            <p:nvPr/>
          </p:nvSpPr>
          <p:spPr>
            <a:xfrm>
              <a:off x="5354323" y="2332307"/>
              <a:ext cx="1835544" cy="59079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762D0AD1-F4FC-4D4D-A8C2-5532712D2201}"/>
                </a:ext>
              </a:extLst>
            </p:cNvPr>
            <p:cNvSpPr/>
            <p:nvPr/>
          </p:nvSpPr>
          <p:spPr>
            <a:xfrm>
              <a:off x="5354323" y="1967781"/>
              <a:ext cx="2084387" cy="407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707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DEA67167-D361-446B-8BEE-9A61B32109A8}"/>
              </a:ext>
            </a:extLst>
          </p:cNvPr>
          <p:cNvGrpSpPr/>
          <p:nvPr/>
        </p:nvGrpSpPr>
        <p:grpSpPr>
          <a:xfrm>
            <a:off x="6228025" y="4448199"/>
            <a:ext cx="2343161" cy="905460"/>
            <a:chOff x="5354323" y="1967781"/>
            <a:chExt cx="2084387" cy="955325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8C1ACD6C-4F06-4B0B-AFB1-26C85DEC30F6}"/>
                </a:ext>
              </a:extLst>
            </p:cNvPr>
            <p:cNvSpPr/>
            <p:nvPr/>
          </p:nvSpPr>
          <p:spPr>
            <a:xfrm>
              <a:off x="5354323" y="2332307"/>
              <a:ext cx="1835544" cy="59079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2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29CE7A36-58BE-4475-A97C-6EEC6E193326}"/>
                </a:ext>
              </a:extLst>
            </p:cNvPr>
            <p:cNvSpPr/>
            <p:nvPr/>
          </p:nvSpPr>
          <p:spPr>
            <a:xfrm>
              <a:off x="5354323" y="1967781"/>
              <a:ext cx="2084387" cy="4076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707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6197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PA_113d5a66-c26c-4013-aa05-9221e914f2fa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67409" y="1405076"/>
            <a:ext cx="10705452" cy="4754808"/>
            <a:chOff x="767408" y="1251073"/>
            <a:chExt cx="10705454" cy="4754809"/>
          </a:xfrm>
        </p:grpSpPr>
        <p:grpSp>
          <p:nvGrpSpPr>
            <p:cNvPr id="7" name="Group 1"/>
            <p:cNvGrpSpPr/>
            <p:nvPr/>
          </p:nvGrpSpPr>
          <p:grpSpPr>
            <a:xfrm>
              <a:off x="4145153" y="1251073"/>
              <a:ext cx="3862749" cy="4754809"/>
              <a:chOff x="4145153" y="1251073"/>
              <a:chExt cx="3862749" cy="4754809"/>
            </a:xfrm>
          </p:grpSpPr>
          <p:grpSp>
            <p:nvGrpSpPr>
              <p:cNvPr id="38" name="Group 118"/>
              <p:cNvGrpSpPr/>
              <p:nvPr/>
            </p:nvGrpSpPr>
            <p:grpSpPr>
              <a:xfrm>
                <a:off x="5614772" y="3646594"/>
                <a:ext cx="875232" cy="2359288"/>
                <a:chOff x="5588618" y="3680520"/>
                <a:chExt cx="988675" cy="1941036"/>
              </a:xfrm>
              <a:solidFill>
                <a:schemeClr val="accent5"/>
              </a:solidFill>
            </p:grpSpPr>
            <p:cxnSp>
              <p:nvCxnSpPr>
                <p:cNvPr id="45" name="Straight Connector 119"/>
                <p:cNvCxnSpPr/>
                <p:nvPr/>
              </p:nvCxnSpPr>
              <p:spPr>
                <a:xfrm>
                  <a:off x="5616754" y="3786455"/>
                  <a:ext cx="4375" cy="1220057"/>
                </a:xfrm>
                <a:prstGeom prst="line">
                  <a:avLst/>
                </a:prstGeom>
                <a:grpFill/>
                <a:ln w="635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120"/>
                <p:cNvCxnSpPr/>
                <p:nvPr/>
              </p:nvCxnSpPr>
              <p:spPr>
                <a:xfrm>
                  <a:off x="6525816" y="3783820"/>
                  <a:ext cx="4375" cy="1220057"/>
                </a:xfrm>
                <a:prstGeom prst="line">
                  <a:avLst/>
                </a:prstGeom>
                <a:grpFill/>
                <a:ln w="635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121"/>
                <p:cNvCxnSpPr/>
                <p:nvPr/>
              </p:nvCxnSpPr>
              <p:spPr>
                <a:xfrm>
                  <a:off x="5833054" y="3682011"/>
                  <a:ext cx="4375" cy="1220057"/>
                </a:xfrm>
                <a:prstGeom prst="line">
                  <a:avLst/>
                </a:prstGeom>
                <a:grpFill/>
                <a:ln w="635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122"/>
                <p:cNvCxnSpPr/>
                <p:nvPr/>
              </p:nvCxnSpPr>
              <p:spPr>
                <a:xfrm>
                  <a:off x="6328716" y="3680520"/>
                  <a:ext cx="4375" cy="1220057"/>
                </a:xfrm>
                <a:prstGeom prst="line">
                  <a:avLst/>
                </a:prstGeom>
                <a:grpFill/>
                <a:ln w="635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Freeform: Shape 123"/>
                <p:cNvSpPr>
                  <a:spLocks noChangeAspect="1"/>
                </p:cNvSpPr>
                <p:nvPr/>
              </p:nvSpPr>
              <p:spPr bwMode="auto">
                <a:xfrm>
                  <a:off x="5588618" y="4770963"/>
                  <a:ext cx="988675" cy="850593"/>
                </a:xfrm>
                <a:custGeom>
                  <a:avLst/>
                  <a:gdLst>
                    <a:gd name="T0" fmla="*/ 2 w 226"/>
                    <a:gd name="T1" fmla="*/ 61 h 195"/>
                    <a:gd name="T2" fmla="*/ 56 w 226"/>
                    <a:gd name="T3" fmla="*/ 128 h 195"/>
                    <a:gd name="T4" fmla="*/ 56 w 226"/>
                    <a:gd name="T5" fmla="*/ 128 h 195"/>
                    <a:gd name="T6" fmla="*/ 108 w 226"/>
                    <a:gd name="T7" fmla="*/ 192 h 195"/>
                    <a:gd name="T8" fmla="*/ 113 w 226"/>
                    <a:gd name="T9" fmla="*/ 195 h 195"/>
                    <a:gd name="T10" fmla="*/ 119 w 226"/>
                    <a:gd name="T11" fmla="*/ 192 h 195"/>
                    <a:gd name="T12" fmla="*/ 171 w 226"/>
                    <a:gd name="T13" fmla="*/ 128 h 195"/>
                    <a:gd name="T14" fmla="*/ 171 w 226"/>
                    <a:gd name="T15" fmla="*/ 128 h 195"/>
                    <a:gd name="T16" fmla="*/ 224 w 226"/>
                    <a:gd name="T17" fmla="*/ 61 h 195"/>
                    <a:gd name="T18" fmla="*/ 225 w 226"/>
                    <a:gd name="T19" fmla="*/ 54 h 195"/>
                    <a:gd name="T20" fmla="*/ 219 w 226"/>
                    <a:gd name="T21" fmla="*/ 49 h 195"/>
                    <a:gd name="T22" fmla="*/ 178 w 226"/>
                    <a:gd name="T23" fmla="*/ 7 h 195"/>
                    <a:gd name="T24" fmla="*/ 177 w 226"/>
                    <a:gd name="T25" fmla="*/ 5 h 195"/>
                    <a:gd name="T26" fmla="*/ 169 w 226"/>
                    <a:gd name="T27" fmla="*/ 1 h 195"/>
                    <a:gd name="T28" fmla="*/ 166 w 226"/>
                    <a:gd name="T29" fmla="*/ 2 h 195"/>
                    <a:gd name="T30" fmla="*/ 163 w 226"/>
                    <a:gd name="T31" fmla="*/ 7 h 195"/>
                    <a:gd name="T32" fmla="*/ 113 w 226"/>
                    <a:gd name="T33" fmla="*/ 50 h 195"/>
                    <a:gd name="T34" fmla="*/ 64 w 226"/>
                    <a:gd name="T35" fmla="*/ 7 h 195"/>
                    <a:gd name="T36" fmla="*/ 56 w 226"/>
                    <a:gd name="T37" fmla="*/ 1 h 195"/>
                    <a:gd name="T38" fmla="*/ 56 w 226"/>
                    <a:gd name="T39" fmla="*/ 1 h 195"/>
                    <a:gd name="T40" fmla="*/ 53 w 226"/>
                    <a:gd name="T41" fmla="*/ 2 h 195"/>
                    <a:gd name="T42" fmla="*/ 50 w 226"/>
                    <a:gd name="T43" fmla="*/ 5 h 195"/>
                    <a:gd name="T44" fmla="*/ 49 w 226"/>
                    <a:gd name="T45" fmla="*/ 7 h 195"/>
                    <a:gd name="T46" fmla="*/ 7 w 226"/>
                    <a:gd name="T47" fmla="*/ 49 h 195"/>
                    <a:gd name="T48" fmla="*/ 1 w 226"/>
                    <a:gd name="T49" fmla="*/ 54 h 195"/>
                    <a:gd name="T50" fmla="*/ 2 w 226"/>
                    <a:gd name="T51" fmla="*/ 61 h 195"/>
                    <a:gd name="T52" fmla="*/ 75 w 226"/>
                    <a:gd name="T53" fmla="*/ 128 h 195"/>
                    <a:gd name="T54" fmla="*/ 152 w 226"/>
                    <a:gd name="T55" fmla="*/ 128 h 195"/>
                    <a:gd name="T56" fmla="*/ 113 w 226"/>
                    <a:gd name="T57" fmla="*/ 175 h 195"/>
                    <a:gd name="T58" fmla="*/ 75 w 226"/>
                    <a:gd name="T59" fmla="*/ 128 h 1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26" h="195">
                      <a:moveTo>
                        <a:pt x="2" y="61"/>
                      </a:moveTo>
                      <a:cubicBezTo>
                        <a:pt x="56" y="128"/>
                        <a:pt x="56" y="128"/>
                        <a:pt x="56" y="128"/>
                      </a:cubicBezTo>
                      <a:cubicBezTo>
                        <a:pt x="56" y="128"/>
                        <a:pt x="56" y="128"/>
                        <a:pt x="56" y="128"/>
                      </a:cubicBezTo>
                      <a:cubicBezTo>
                        <a:pt x="108" y="192"/>
                        <a:pt x="108" y="192"/>
                        <a:pt x="108" y="192"/>
                      </a:cubicBezTo>
                      <a:cubicBezTo>
                        <a:pt x="109" y="194"/>
                        <a:pt x="111" y="195"/>
                        <a:pt x="113" y="195"/>
                      </a:cubicBezTo>
                      <a:cubicBezTo>
                        <a:pt x="116" y="195"/>
                        <a:pt x="118" y="194"/>
                        <a:pt x="119" y="192"/>
                      </a:cubicBezTo>
                      <a:cubicBezTo>
                        <a:pt x="171" y="128"/>
                        <a:pt x="171" y="128"/>
                        <a:pt x="171" y="128"/>
                      </a:cubicBezTo>
                      <a:cubicBezTo>
                        <a:pt x="171" y="128"/>
                        <a:pt x="171" y="128"/>
                        <a:pt x="171" y="128"/>
                      </a:cubicBezTo>
                      <a:cubicBezTo>
                        <a:pt x="224" y="61"/>
                        <a:pt x="224" y="61"/>
                        <a:pt x="224" y="61"/>
                      </a:cubicBezTo>
                      <a:cubicBezTo>
                        <a:pt x="226" y="59"/>
                        <a:pt x="226" y="56"/>
                        <a:pt x="225" y="54"/>
                      </a:cubicBezTo>
                      <a:cubicBezTo>
                        <a:pt x="224" y="51"/>
                        <a:pt x="222" y="50"/>
                        <a:pt x="219" y="49"/>
                      </a:cubicBezTo>
                      <a:cubicBezTo>
                        <a:pt x="198" y="46"/>
                        <a:pt x="180" y="29"/>
                        <a:pt x="178" y="7"/>
                      </a:cubicBezTo>
                      <a:cubicBezTo>
                        <a:pt x="178" y="6"/>
                        <a:pt x="177" y="5"/>
                        <a:pt x="177" y="5"/>
                      </a:cubicBezTo>
                      <a:cubicBezTo>
                        <a:pt x="175" y="2"/>
                        <a:pt x="172" y="0"/>
                        <a:pt x="169" y="1"/>
                      </a:cubicBezTo>
                      <a:cubicBezTo>
                        <a:pt x="168" y="1"/>
                        <a:pt x="167" y="1"/>
                        <a:pt x="166" y="2"/>
                      </a:cubicBezTo>
                      <a:cubicBezTo>
                        <a:pt x="164" y="3"/>
                        <a:pt x="163" y="5"/>
                        <a:pt x="163" y="7"/>
                      </a:cubicBezTo>
                      <a:cubicBezTo>
                        <a:pt x="160" y="31"/>
                        <a:pt x="138" y="50"/>
                        <a:pt x="113" y="50"/>
                      </a:cubicBezTo>
                      <a:cubicBezTo>
                        <a:pt x="88" y="50"/>
                        <a:pt x="67" y="31"/>
                        <a:pt x="64" y="7"/>
                      </a:cubicBezTo>
                      <a:cubicBezTo>
                        <a:pt x="63" y="3"/>
                        <a:pt x="60" y="1"/>
                        <a:pt x="56" y="1"/>
                      </a:cubicBezTo>
                      <a:cubicBezTo>
                        <a:pt x="56" y="1"/>
                        <a:pt x="56" y="1"/>
                        <a:pt x="56" y="1"/>
                      </a:cubicBezTo>
                      <a:cubicBezTo>
                        <a:pt x="55" y="1"/>
                        <a:pt x="54" y="1"/>
                        <a:pt x="53" y="2"/>
                      </a:cubicBezTo>
                      <a:cubicBezTo>
                        <a:pt x="51" y="2"/>
                        <a:pt x="50" y="3"/>
                        <a:pt x="50" y="5"/>
                      </a:cubicBezTo>
                      <a:cubicBezTo>
                        <a:pt x="49" y="5"/>
                        <a:pt x="49" y="6"/>
                        <a:pt x="49" y="7"/>
                      </a:cubicBezTo>
                      <a:cubicBezTo>
                        <a:pt x="46" y="29"/>
                        <a:pt x="29" y="46"/>
                        <a:pt x="7" y="49"/>
                      </a:cubicBezTo>
                      <a:cubicBezTo>
                        <a:pt x="4" y="50"/>
                        <a:pt x="2" y="51"/>
                        <a:pt x="1" y="54"/>
                      </a:cubicBezTo>
                      <a:cubicBezTo>
                        <a:pt x="0" y="56"/>
                        <a:pt x="1" y="59"/>
                        <a:pt x="2" y="61"/>
                      </a:cubicBezTo>
                      <a:close/>
                      <a:moveTo>
                        <a:pt x="75" y="128"/>
                      </a:moveTo>
                      <a:cubicBezTo>
                        <a:pt x="101" y="123"/>
                        <a:pt x="126" y="123"/>
                        <a:pt x="152" y="128"/>
                      </a:cubicBezTo>
                      <a:cubicBezTo>
                        <a:pt x="113" y="175"/>
                        <a:pt x="113" y="175"/>
                        <a:pt x="113" y="175"/>
                      </a:cubicBezTo>
                      <a:lnTo>
                        <a:pt x="75" y="12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9" name="Group 124"/>
              <p:cNvGrpSpPr>
                <a:grpSpLocks noChangeAspect="1"/>
              </p:cNvGrpSpPr>
              <p:nvPr/>
            </p:nvGrpSpPr>
            <p:grpSpPr>
              <a:xfrm>
                <a:off x="4145153" y="1251073"/>
                <a:ext cx="3862749" cy="2757130"/>
                <a:chOff x="1969112" y="2879890"/>
                <a:chExt cx="4032281" cy="2863085"/>
              </a:xfrm>
            </p:grpSpPr>
            <p:sp>
              <p:nvSpPr>
                <p:cNvPr id="40" name="Freeform: Shape 125"/>
                <p:cNvSpPr/>
                <p:nvPr/>
              </p:nvSpPr>
              <p:spPr>
                <a:xfrm>
                  <a:off x="2983489" y="3790960"/>
                  <a:ext cx="1952014" cy="1952015"/>
                </a:xfrm>
                <a:custGeom>
                  <a:avLst/>
                  <a:gdLst>
                    <a:gd name="connsiteX0" fmla="*/ 0 w 1952015"/>
                    <a:gd name="connsiteY0" fmla="*/ 976008 h 1952015"/>
                    <a:gd name="connsiteX1" fmla="*/ 976008 w 1952015"/>
                    <a:gd name="connsiteY1" fmla="*/ 0 h 1952015"/>
                    <a:gd name="connsiteX2" fmla="*/ 1952016 w 1952015"/>
                    <a:gd name="connsiteY2" fmla="*/ 976008 h 1952015"/>
                    <a:gd name="connsiteX3" fmla="*/ 976008 w 1952015"/>
                    <a:gd name="connsiteY3" fmla="*/ 1952016 h 1952015"/>
                    <a:gd name="connsiteX4" fmla="*/ 0 w 1952015"/>
                    <a:gd name="connsiteY4" fmla="*/ 976008 h 195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52015" h="1952015">
                      <a:moveTo>
                        <a:pt x="0" y="976008"/>
                      </a:moveTo>
                      <a:cubicBezTo>
                        <a:pt x="0" y="436974"/>
                        <a:pt x="436974" y="0"/>
                        <a:pt x="976008" y="0"/>
                      </a:cubicBezTo>
                      <a:cubicBezTo>
                        <a:pt x="1515042" y="0"/>
                        <a:pt x="1952016" y="436974"/>
                        <a:pt x="1952016" y="976008"/>
                      </a:cubicBezTo>
                      <a:cubicBezTo>
                        <a:pt x="1952016" y="1515042"/>
                        <a:pt x="1515042" y="1952016"/>
                        <a:pt x="976008" y="1952016"/>
                      </a:cubicBezTo>
                      <a:cubicBezTo>
                        <a:pt x="436974" y="1952016"/>
                        <a:pt x="0" y="1515042"/>
                        <a:pt x="0" y="9760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2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Freeform: Shape 126"/>
                <p:cNvSpPr/>
                <p:nvPr/>
              </p:nvSpPr>
              <p:spPr>
                <a:xfrm>
                  <a:off x="2240403" y="3119262"/>
                  <a:ext cx="1419647" cy="1419647"/>
                </a:xfrm>
                <a:custGeom>
                  <a:avLst/>
                  <a:gdLst>
                    <a:gd name="connsiteX0" fmla="*/ 0 w 1419647"/>
                    <a:gd name="connsiteY0" fmla="*/ 709824 h 1419647"/>
                    <a:gd name="connsiteX1" fmla="*/ 709824 w 1419647"/>
                    <a:gd name="connsiteY1" fmla="*/ 0 h 1419647"/>
                    <a:gd name="connsiteX2" fmla="*/ 1419648 w 1419647"/>
                    <a:gd name="connsiteY2" fmla="*/ 709824 h 1419647"/>
                    <a:gd name="connsiteX3" fmla="*/ 709824 w 1419647"/>
                    <a:gd name="connsiteY3" fmla="*/ 1419648 h 1419647"/>
                    <a:gd name="connsiteX4" fmla="*/ 0 w 1419647"/>
                    <a:gd name="connsiteY4" fmla="*/ 709824 h 1419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9647" h="1419647">
                      <a:moveTo>
                        <a:pt x="0" y="709824"/>
                      </a:moveTo>
                      <a:cubicBezTo>
                        <a:pt x="0" y="317799"/>
                        <a:pt x="317799" y="0"/>
                        <a:pt x="709824" y="0"/>
                      </a:cubicBezTo>
                      <a:cubicBezTo>
                        <a:pt x="1101849" y="0"/>
                        <a:pt x="1419648" y="317799"/>
                        <a:pt x="1419648" y="709824"/>
                      </a:cubicBezTo>
                      <a:cubicBezTo>
                        <a:pt x="1419648" y="1101849"/>
                        <a:pt x="1101849" y="1419648"/>
                        <a:pt x="709824" y="1419648"/>
                      </a:cubicBezTo>
                      <a:cubicBezTo>
                        <a:pt x="317799" y="1419648"/>
                        <a:pt x="0" y="1101849"/>
                        <a:pt x="0" y="70982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hueOff val="-716791"/>
                    <a:satOff val="-17272"/>
                    <a:lumOff val="-10393"/>
                    <a:alphaOff val="0"/>
                  </a:schemeClr>
                </a:fillRef>
                <a:effectRef idx="0">
                  <a:schemeClr val="accent2">
                    <a:hueOff val="-716791"/>
                    <a:satOff val="-17272"/>
                    <a:lumOff val="-10393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: Shape 127"/>
                <p:cNvSpPr/>
                <p:nvPr/>
              </p:nvSpPr>
              <p:spPr>
                <a:xfrm>
                  <a:off x="4162929" y="3001584"/>
                  <a:ext cx="1703578" cy="1703578"/>
                </a:xfrm>
                <a:custGeom>
                  <a:avLst/>
                  <a:gdLst>
                    <a:gd name="connsiteX0" fmla="*/ 0 w 1390964"/>
                    <a:gd name="connsiteY0" fmla="*/ 695482 h 1390964"/>
                    <a:gd name="connsiteX1" fmla="*/ 695482 w 1390964"/>
                    <a:gd name="connsiteY1" fmla="*/ 0 h 1390964"/>
                    <a:gd name="connsiteX2" fmla="*/ 1390964 w 1390964"/>
                    <a:gd name="connsiteY2" fmla="*/ 695482 h 1390964"/>
                    <a:gd name="connsiteX3" fmla="*/ 695482 w 1390964"/>
                    <a:gd name="connsiteY3" fmla="*/ 1390964 h 1390964"/>
                    <a:gd name="connsiteX4" fmla="*/ 0 w 1390964"/>
                    <a:gd name="connsiteY4" fmla="*/ 695482 h 13909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0964" h="1390964">
                      <a:moveTo>
                        <a:pt x="146973" y="842454"/>
                      </a:moveTo>
                      <a:cubicBezTo>
                        <a:pt x="65803" y="539522"/>
                        <a:pt x="245577" y="228144"/>
                        <a:pt x="548510" y="146973"/>
                      </a:cubicBezTo>
                      <a:cubicBezTo>
                        <a:pt x="851442" y="65803"/>
                        <a:pt x="1162820" y="245577"/>
                        <a:pt x="1243991" y="548510"/>
                      </a:cubicBezTo>
                      <a:cubicBezTo>
                        <a:pt x="1325161" y="851442"/>
                        <a:pt x="1145387" y="1162820"/>
                        <a:pt x="842454" y="1243991"/>
                      </a:cubicBezTo>
                      <a:cubicBezTo>
                        <a:pt x="539522" y="1325161"/>
                        <a:pt x="228144" y="1145387"/>
                        <a:pt x="146973" y="84245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hueOff val="-1433582"/>
                    <a:satOff val="-34544"/>
                    <a:lumOff val="-20785"/>
                    <a:alphaOff val="0"/>
                  </a:schemeClr>
                </a:fillRef>
                <a:effectRef idx="0">
                  <a:schemeClr val="accent2">
                    <a:hueOff val="-1433582"/>
                    <a:satOff val="-34544"/>
                    <a:lumOff val="-20785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Shape 128"/>
                <p:cNvSpPr/>
                <p:nvPr/>
              </p:nvSpPr>
              <p:spPr>
                <a:xfrm rot="21424675">
                  <a:off x="1969112" y="2906378"/>
                  <a:ext cx="1824919" cy="1805879"/>
                </a:xfrm>
                <a:prstGeom prst="leftCircularArrow">
                  <a:avLst>
                    <a:gd name="adj1" fmla="val 6452"/>
                    <a:gd name="adj2" fmla="val 429999"/>
                    <a:gd name="adj3" fmla="val 10489124"/>
                    <a:gd name="adj4" fmla="val 14837806"/>
                    <a:gd name="adj5" fmla="val 7527"/>
                  </a:avLst>
                </a:prstGeom>
                <a:solidFill>
                  <a:schemeClr val="accent2"/>
                </a:solidFill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hueOff val="-716791"/>
                    <a:satOff val="-17272"/>
                    <a:lumOff val="-10393"/>
                    <a:alphaOff val="0"/>
                  </a:schemeClr>
                </a:fillRef>
                <a:effectRef idx="0">
                  <a:schemeClr val="accent2">
                    <a:hueOff val="-716791"/>
                    <a:satOff val="-17272"/>
                    <a:lumOff val="-10393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Arrow: Circular 129"/>
                <p:cNvSpPr/>
                <p:nvPr/>
              </p:nvSpPr>
              <p:spPr>
                <a:xfrm rot="7051373">
                  <a:off x="4044054" y="2879890"/>
                  <a:ext cx="1957339" cy="1957339"/>
                </a:xfrm>
                <a:prstGeom prst="circularArrow">
                  <a:avLst>
                    <a:gd name="adj1" fmla="val 5984"/>
                    <a:gd name="adj2" fmla="val 394124"/>
                    <a:gd name="adj3" fmla="val 13313824"/>
                    <a:gd name="adj4" fmla="val 10508221"/>
                    <a:gd name="adj5" fmla="val 6981"/>
                  </a:avLst>
                </a:prstGeom>
                <a:solidFill>
                  <a:schemeClr val="accent3"/>
                </a:solidFill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hueOff val="-1433582"/>
                    <a:satOff val="-34544"/>
                    <a:lumOff val="-20785"/>
                    <a:alphaOff val="0"/>
                  </a:schemeClr>
                </a:fillRef>
                <a:effectRef idx="0">
                  <a:schemeClr val="accent2">
                    <a:hueOff val="-1433582"/>
                    <a:satOff val="-34544"/>
                    <a:lumOff val="-20785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8" name="Freeform: Shape 131"/>
            <p:cNvSpPr>
              <a:spLocks/>
            </p:cNvSpPr>
            <p:nvPr/>
          </p:nvSpPr>
          <p:spPr bwMode="auto">
            <a:xfrm>
              <a:off x="4873803" y="1875788"/>
              <a:ext cx="437572" cy="437572"/>
            </a:xfrm>
            <a:custGeom>
              <a:avLst/>
              <a:gdLst>
                <a:gd name="T0" fmla="*/ 67 w 376"/>
                <a:gd name="T1" fmla="*/ 3 h 401"/>
                <a:gd name="T2" fmla="*/ 62 w 376"/>
                <a:gd name="T3" fmla="*/ 3 h 401"/>
                <a:gd name="T4" fmla="*/ 0 w 376"/>
                <a:gd name="T5" fmla="*/ 159 h 401"/>
                <a:gd name="T6" fmla="*/ 65 w 376"/>
                <a:gd name="T7" fmla="*/ 223 h 401"/>
                <a:gd name="T8" fmla="*/ 129 w 376"/>
                <a:gd name="T9" fmla="*/ 159 h 401"/>
                <a:gd name="T10" fmla="*/ 67 w 376"/>
                <a:gd name="T11" fmla="*/ 3 h 401"/>
                <a:gd name="T12" fmla="*/ 313 w 376"/>
                <a:gd name="T13" fmla="*/ 3 h 401"/>
                <a:gd name="T14" fmla="*/ 309 w 376"/>
                <a:gd name="T15" fmla="*/ 3 h 401"/>
                <a:gd name="T16" fmla="*/ 246 w 376"/>
                <a:gd name="T17" fmla="*/ 159 h 401"/>
                <a:gd name="T18" fmla="*/ 311 w 376"/>
                <a:gd name="T19" fmla="*/ 223 h 401"/>
                <a:gd name="T20" fmla="*/ 376 w 376"/>
                <a:gd name="T21" fmla="*/ 159 h 401"/>
                <a:gd name="T22" fmla="*/ 313 w 376"/>
                <a:gd name="T23" fmla="*/ 3 h 401"/>
                <a:gd name="T24" fmla="*/ 185 w 376"/>
                <a:gd name="T25" fmla="*/ 180 h 401"/>
                <a:gd name="T26" fmla="*/ 123 w 376"/>
                <a:gd name="T27" fmla="*/ 337 h 401"/>
                <a:gd name="T28" fmla="*/ 188 w 376"/>
                <a:gd name="T29" fmla="*/ 401 h 401"/>
                <a:gd name="T30" fmla="*/ 253 w 376"/>
                <a:gd name="T31" fmla="*/ 337 h 401"/>
                <a:gd name="T32" fmla="*/ 190 w 376"/>
                <a:gd name="T33" fmla="*/ 180 h 401"/>
                <a:gd name="T34" fmla="*/ 185 w 376"/>
                <a:gd name="T35" fmla="*/ 18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76" h="401">
                  <a:moveTo>
                    <a:pt x="67" y="3"/>
                  </a:moveTo>
                  <a:cubicBezTo>
                    <a:pt x="67" y="0"/>
                    <a:pt x="62" y="0"/>
                    <a:pt x="62" y="3"/>
                  </a:cubicBezTo>
                  <a:cubicBezTo>
                    <a:pt x="52" y="85"/>
                    <a:pt x="0" y="102"/>
                    <a:pt x="0" y="159"/>
                  </a:cubicBezTo>
                  <a:cubicBezTo>
                    <a:pt x="0" y="195"/>
                    <a:pt x="29" y="223"/>
                    <a:pt x="65" y="223"/>
                  </a:cubicBezTo>
                  <a:cubicBezTo>
                    <a:pt x="100" y="223"/>
                    <a:pt x="129" y="195"/>
                    <a:pt x="129" y="159"/>
                  </a:cubicBezTo>
                  <a:cubicBezTo>
                    <a:pt x="129" y="102"/>
                    <a:pt x="77" y="85"/>
                    <a:pt x="67" y="3"/>
                  </a:cubicBezTo>
                  <a:close/>
                  <a:moveTo>
                    <a:pt x="313" y="3"/>
                  </a:moveTo>
                  <a:cubicBezTo>
                    <a:pt x="313" y="0"/>
                    <a:pt x="309" y="0"/>
                    <a:pt x="309" y="3"/>
                  </a:cubicBezTo>
                  <a:cubicBezTo>
                    <a:pt x="298" y="85"/>
                    <a:pt x="246" y="102"/>
                    <a:pt x="246" y="159"/>
                  </a:cubicBezTo>
                  <a:cubicBezTo>
                    <a:pt x="246" y="195"/>
                    <a:pt x="276" y="223"/>
                    <a:pt x="311" y="223"/>
                  </a:cubicBezTo>
                  <a:cubicBezTo>
                    <a:pt x="346" y="223"/>
                    <a:pt x="376" y="195"/>
                    <a:pt x="376" y="159"/>
                  </a:cubicBezTo>
                  <a:cubicBezTo>
                    <a:pt x="376" y="102"/>
                    <a:pt x="324" y="85"/>
                    <a:pt x="313" y="3"/>
                  </a:cubicBezTo>
                  <a:close/>
                  <a:moveTo>
                    <a:pt x="185" y="180"/>
                  </a:moveTo>
                  <a:cubicBezTo>
                    <a:pt x="175" y="263"/>
                    <a:pt x="123" y="280"/>
                    <a:pt x="123" y="337"/>
                  </a:cubicBezTo>
                  <a:cubicBezTo>
                    <a:pt x="123" y="372"/>
                    <a:pt x="153" y="401"/>
                    <a:pt x="188" y="401"/>
                  </a:cubicBezTo>
                  <a:cubicBezTo>
                    <a:pt x="223" y="401"/>
                    <a:pt x="253" y="372"/>
                    <a:pt x="253" y="337"/>
                  </a:cubicBezTo>
                  <a:cubicBezTo>
                    <a:pt x="253" y="280"/>
                    <a:pt x="200" y="263"/>
                    <a:pt x="190" y="180"/>
                  </a:cubicBezTo>
                  <a:cubicBezTo>
                    <a:pt x="190" y="178"/>
                    <a:pt x="186" y="178"/>
                    <a:pt x="185" y="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Freeform: Shape 132"/>
            <p:cNvSpPr>
              <a:spLocks/>
            </p:cNvSpPr>
            <p:nvPr/>
          </p:nvSpPr>
          <p:spPr bwMode="auto">
            <a:xfrm>
              <a:off x="6843923" y="1875788"/>
              <a:ext cx="437572" cy="437572"/>
            </a:xfrm>
            <a:custGeom>
              <a:avLst/>
              <a:gdLst>
                <a:gd name="T0" fmla="*/ 360 w 400"/>
                <a:gd name="T1" fmla="*/ 184 h 400"/>
                <a:gd name="T2" fmla="*/ 360 w 400"/>
                <a:gd name="T3" fmla="*/ 216 h 400"/>
                <a:gd name="T4" fmla="*/ 400 w 400"/>
                <a:gd name="T5" fmla="*/ 200 h 400"/>
                <a:gd name="T6" fmla="*/ 200 w 400"/>
                <a:gd name="T7" fmla="*/ 90 h 400"/>
                <a:gd name="T8" fmla="*/ 200 w 400"/>
                <a:gd name="T9" fmla="*/ 310 h 400"/>
                <a:gd name="T10" fmla="*/ 200 w 400"/>
                <a:gd name="T11" fmla="*/ 90 h 400"/>
                <a:gd name="T12" fmla="*/ 120 w 400"/>
                <a:gd name="T13" fmla="*/ 200 h 400"/>
                <a:gd name="T14" fmla="*/ 280 w 400"/>
                <a:gd name="T15" fmla="*/ 200 h 400"/>
                <a:gd name="T16" fmla="*/ 59 w 400"/>
                <a:gd name="T17" fmla="*/ 200 h 400"/>
                <a:gd name="T18" fmla="*/ 20 w 400"/>
                <a:gd name="T19" fmla="*/ 184 h 400"/>
                <a:gd name="T20" fmla="*/ 20 w 400"/>
                <a:gd name="T21" fmla="*/ 216 h 400"/>
                <a:gd name="T22" fmla="*/ 59 w 400"/>
                <a:gd name="T23" fmla="*/ 200 h 400"/>
                <a:gd name="T24" fmla="*/ 216 w 400"/>
                <a:gd name="T25" fmla="*/ 40 h 400"/>
                <a:gd name="T26" fmla="*/ 200 w 400"/>
                <a:gd name="T27" fmla="*/ 0 h 400"/>
                <a:gd name="T28" fmla="*/ 184 w 400"/>
                <a:gd name="T29" fmla="*/ 40 h 400"/>
                <a:gd name="T30" fmla="*/ 200 w 400"/>
                <a:gd name="T31" fmla="*/ 340 h 400"/>
                <a:gd name="T32" fmla="*/ 184 w 400"/>
                <a:gd name="T33" fmla="*/ 380 h 400"/>
                <a:gd name="T34" fmla="*/ 216 w 400"/>
                <a:gd name="T35" fmla="*/ 380 h 400"/>
                <a:gd name="T36" fmla="*/ 200 w 400"/>
                <a:gd name="T37" fmla="*/ 340 h 400"/>
                <a:gd name="T38" fmla="*/ 350 w 400"/>
                <a:gd name="T39" fmla="*/ 50 h 400"/>
                <a:gd name="T40" fmla="*/ 310 w 400"/>
                <a:gd name="T41" fmla="*/ 67 h 400"/>
                <a:gd name="T42" fmla="*/ 333 w 400"/>
                <a:gd name="T43" fmla="*/ 89 h 400"/>
                <a:gd name="T44" fmla="*/ 66 w 400"/>
                <a:gd name="T45" fmla="*/ 311 h 400"/>
                <a:gd name="T46" fmla="*/ 50 w 400"/>
                <a:gd name="T47" fmla="*/ 350 h 400"/>
                <a:gd name="T48" fmla="*/ 89 w 400"/>
                <a:gd name="T49" fmla="*/ 333 h 400"/>
                <a:gd name="T50" fmla="*/ 66 w 400"/>
                <a:gd name="T51" fmla="*/ 311 h 400"/>
                <a:gd name="T52" fmla="*/ 50 w 400"/>
                <a:gd name="T53" fmla="*/ 50 h 400"/>
                <a:gd name="T54" fmla="*/ 66 w 400"/>
                <a:gd name="T55" fmla="*/ 89 h 400"/>
                <a:gd name="T56" fmla="*/ 89 w 400"/>
                <a:gd name="T57" fmla="*/ 67 h 400"/>
                <a:gd name="T58" fmla="*/ 310 w 400"/>
                <a:gd name="T59" fmla="*/ 333 h 400"/>
                <a:gd name="T60" fmla="*/ 350 w 400"/>
                <a:gd name="T61" fmla="*/ 350 h 400"/>
                <a:gd name="T62" fmla="*/ 333 w 400"/>
                <a:gd name="T63" fmla="*/ 311 h 400"/>
                <a:gd name="T64" fmla="*/ 310 w 400"/>
                <a:gd name="T65" fmla="*/ 333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0" h="400">
                  <a:moveTo>
                    <a:pt x="380" y="184"/>
                  </a:moveTo>
                  <a:cubicBezTo>
                    <a:pt x="376" y="184"/>
                    <a:pt x="364" y="184"/>
                    <a:pt x="360" y="184"/>
                  </a:cubicBezTo>
                  <a:cubicBezTo>
                    <a:pt x="349" y="184"/>
                    <a:pt x="340" y="191"/>
                    <a:pt x="340" y="200"/>
                  </a:cubicBezTo>
                  <a:cubicBezTo>
                    <a:pt x="340" y="209"/>
                    <a:pt x="349" y="216"/>
                    <a:pt x="360" y="216"/>
                  </a:cubicBezTo>
                  <a:cubicBezTo>
                    <a:pt x="364" y="216"/>
                    <a:pt x="376" y="216"/>
                    <a:pt x="380" y="216"/>
                  </a:cubicBezTo>
                  <a:cubicBezTo>
                    <a:pt x="391" y="216"/>
                    <a:pt x="400" y="209"/>
                    <a:pt x="400" y="200"/>
                  </a:cubicBezTo>
                  <a:cubicBezTo>
                    <a:pt x="400" y="191"/>
                    <a:pt x="391" y="184"/>
                    <a:pt x="380" y="184"/>
                  </a:cubicBezTo>
                  <a:close/>
                  <a:moveTo>
                    <a:pt x="200" y="90"/>
                  </a:moveTo>
                  <a:cubicBezTo>
                    <a:pt x="139" y="90"/>
                    <a:pt x="90" y="139"/>
                    <a:pt x="90" y="200"/>
                  </a:cubicBezTo>
                  <a:cubicBezTo>
                    <a:pt x="90" y="261"/>
                    <a:pt x="139" y="310"/>
                    <a:pt x="200" y="310"/>
                  </a:cubicBezTo>
                  <a:cubicBezTo>
                    <a:pt x="261" y="310"/>
                    <a:pt x="310" y="261"/>
                    <a:pt x="310" y="200"/>
                  </a:cubicBezTo>
                  <a:cubicBezTo>
                    <a:pt x="310" y="139"/>
                    <a:pt x="261" y="90"/>
                    <a:pt x="200" y="90"/>
                  </a:cubicBezTo>
                  <a:close/>
                  <a:moveTo>
                    <a:pt x="200" y="280"/>
                  </a:moveTo>
                  <a:cubicBezTo>
                    <a:pt x="156" y="280"/>
                    <a:pt x="120" y="244"/>
                    <a:pt x="120" y="200"/>
                  </a:cubicBezTo>
                  <a:cubicBezTo>
                    <a:pt x="120" y="156"/>
                    <a:pt x="156" y="120"/>
                    <a:pt x="200" y="120"/>
                  </a:cubicBezTo>
                  <a:cubicBezTo>
                    <a:pt x="244" y="120"/>
                    <a:pt x="280" y="156"/>
                    <a:pt x="280" y="200"/>
                  </a:cubicBezTo>
                  <a:cubicBezTo>
                    <a:pt x="280" y="244"/>
                    <a:pt x="244" y="280"/>
                    <a:pt x="200" y="280"/>
                  </a:cubicBezTo>
                  <a:close/>
                  <a:moveTo>
                    <a:pt x="59" y="200"/>
                  </a:moveTo>
                  <a:cubicBezTo>
                    <a:pt x="59" y="191"/>
                    <a:pt x="51" y="184"/>
                    <a:pt x="40" y="184"/>
                  </a:cubicBezTo>
                  <a:cubicBezTo>
                    <a:pt x="36" y="184"/>
                    <a:pt x="23" y="184"/>
                    <a:pt x="20" y="184"/>
                  </a:cubicBezTo>
                  <a:cubicBezTo>
                    <a:pt x="9" y="184"/>
                    <a:pt x="0" y="191"/>
                    <a:pt x="0" y="200"/>
                  </a:cubicBezTo>
                  <a:cubicBezTo>
                    <a:pt x="0" y="209"/>
                    <a:pt x="9" y="216"/>
                    <a:pt x="20" y="216"/>
                  </a:cubicBezTo>
                  <a:cubicBezTo>
                    <a:pt x="23" y="216"/>
                    <a:pt x="36" y="216"/>
                    <a:pt x="40" y="216"/>
                  </a:cubicBezTo>
                  <a:cubicBezTo>
                    <a:pt x="51" y="216"/>
                    <a:pt x="59" y="209"/>
                    <a:pt x="59" y="200"/>
                  </a:cubicBezTo>
                  <a:close/>
                  <a:moveTo>
                    <a:pt x="200" y="60"/>
                  </a:moveTo>
                  <a:cubicBezTo>
                    <a:pt x="209" y="60"/>
                    <a:pt x="216" y="51"/>
                    <a:pt x="216" y="40"/>
                  </a:cubicBezTo>
                  <a:cubicBezTo>
                    <a:pt x="216" y="36"/>
                    <a:pt x="216" y="24"/>
                    <a:pt x="216" y="20"/>
                  </a:cubicBezTo>
                  <a:cubicBezTo>
                    <a:pt x="216" y="9"/>
                    <a:pt x="209" y="0"/>
                    <a:pt x="200" y="0"/>
                  </a:cubicBezTo>
                  <a:cubicBezTo>
                    <a:pt x="191" y="0"/>
                    <a:pt x="184" y="9"/>
                    <a:pt x="184" y="20"/>
                  </a:cubicBezTo>
                  <a:cubicBezTo>
                    <a:pt x="184" y="24"/>
                    <a:pt x="184" y="36"/>
                    <a:pt x="184" y="40"/>
                  </a:cubicBezTo>
                  <a:cubicBezTo>
                    <a:pt x="184" y="51"/>
                    <a:pt x="191" y="60"/>
                    <a:pt x="200" y="60"/>
                  </a:cubicBezTo>
                  <a:close/>
                  <a:moveTo>
                    <a:pt x="200" y="340"/>
                  </a:moveTo>
                  <a:cubicBezTo>
                    <a:pt x="191" y="340"/>
                    <a:pt x="184" y="349"/>
                    <a:pt x="184" y="360"/>
                  </a:cubicBezTo>
                  <a:cubicBezTo>
                    <a:pt x="184" y="364"/>
                    <a:pt x="184" y="376"/>
                    <a:pt x="184" y="380"/>
                  </a:cubicBezTo>
                  <a:cubicBezTo>
                    <a:pt x="184" y="391"/>
                    <a:pt x="191" y="400"/>
                    <a:pt x="200" y="400"/>
                  </a:cubicBezTo>
                  <a:cubicBezTo>
                    <a:pt x="209" y="400"/>
                    <a:pt x="216" y="391"/>
                    <a:pt x="216" y="380"/>
                  </a:cubicBezTo>
                  <a:cubicBezTo>
                    <a:pt x="216" y="376"/>
                    <a:pt x="216" y="364"/>
                    <a:pt x="216" y="360"/>
                  </a:cubicBezTo>
                  <a:cubicBezTo>
                    <a:pt x="216" y="349"/>
                    <a:pt x="209" y="340"/>
                    <a:pt x="200" y="340"/>
                  </a:cubicBezTo>
                  <a:close/>
                  <a:moveTo>
                    <a:pt x="347" y="75"/>
                  </a:moveTo>
                  <a:cubicBezTo>
                    <a:pt x="355" y="67"/>
                    <a:pt x="356" y="56"/>
                    <a:pt x="350" y="50"/>
                  </a:cubicBezTo>
                  <a:cubicBezTo>
                    <a:pt x="344" y="44"/>
                    <a:pt x="332" y="45"/>
                    <a:pt x="324" y="53"/>
                  </a:cubicBezTo>
                  <a:cubicBezTo>
                    <a:pt x="322" y="55"/>
                    <a:pt x="313" y="64"/>
                    <a:pt x="310" y="67"/>
                  </a:cubicBezTo>
                  <a:cubicBezTo>
                    <a:pt x="303" y="74"/>
                    <a:pt x="301" y="86"/>
                    <a:pt x="308" y="92"/>
                  </a:cubicBezTo>
                  <a:cubicBezTo>
                    <a:pt x="314" y="98"/>
                    <a:pt x="325" y="97"/>
                    <a:pt x="333" y="89"/>
                  </a:cubicBezTo>
                  <a:cubicBezTo>
                    <a:pt x="335" y="87"/>
                    <a:pt x="345" y="77"/>
                    <a:pt x="347" y="75"/>
                  </a:cubicBezTo>
                  <a:close/>
                  <a:moveTo>
                    <a:pt x="66" y="311"/>
                  </a:moveTo>
                  <a:cubicBezTo>
                    <a:pt x="64" y="313"/>
                    <a:pt x="55" y="322"/>
                    <a:pt x="52" y="325"/>
                  </a:cubicBezTo>
                  <a:cubicBezTo>
                    <a:pt x="45" y="332"/>
                    <a:pt x="43" y="344"/>
                    <a:pt x="50" y="350"/>
                  </a:cubicBezTo>
                  <a:cubicBezTo>
                    <a:pt x="56" y="356"/>
                    <a:pt x="67" y="355"/>
                    <a:pt x="75" y="347"/>
                  </a:cubicBezTo>
                  <a:cubicBezTo>
                    <a:pt x="77" y="345"/>
                    <a:pt x="87" y="335"/>
                    <a:pt x="89" y="333"/>
                  </a:cubicBezTo>
                  <a:cubicBezTo>
                    <a:pt x="97" y="325"/>
                    <a:pt x="98" y="314"/>
                    <a:pt x="92" y="308"/>
                  </a:cubicBezTo>
                  <a:cubicBezTo>
                    <a:pt x="86" y="302"/>
                    <a:pt x="74" y="303"/>
                    <a:pt x="66" y="311"/>
                  </a:cubicBezTo>
                  <a:close/>
                  <a:moveTo>
                    <a:pt x="75" y="53"/>
                  </a:moveTo>
                  <a:cubicBezTo>
                    <a:pt x="67" y="45"/>
                    <a:pt x="56" y="44"/>
                    <a:pt x="50" y="50"/>
                  </a:cubicBezTo>
                  <a:cubicBezTo>
                    <a:pt x="43" y="56"/>
                    <a:pt x="45" y="67"/>
                    <a:pt x="52" y="75"/>
                  </a:cubicBezTo>
                  <a:cubicBezTo>
                    <a:pt x="55" y="77"/>
                    <a:pt x="64" y="87"/>
                    <a:pt x="66" y="89"/>
                  </a:cubicBezTo>
                  <a:cubicBezTo>
                    <a:pt x="74" y="97"/>
                    <a:pt x="86" y="98"/>
                    <a:pt x="92" y="92"/>
                  </a:cubicBezTo>
                  <a:cubicBezTo>
                    <a:pt x="98" y="86"/>
                    <a:pt x="97" y="74"/>
                    <a:pt x="89" y="67"/>
                  </a:cubicBezTo>
                  <a:cubicBezTo>
                    <a:pt x="87" y="64"/>
                    <a:pt x="77" y="55"/>
                    <a:pt x="75" y="53"/>
                  </a:cubicBezTo>
                  <a:close/>
                  <a:moveTo>
                    <a:pt x="310" y="333"/>
                  </a:moveTo>
                  <a:cubicBezTo>
                    <a:pt x="313" y="335"/>
                    <a:pt x="322" y="345"/>
                    <a:pt x="324" y="347"/>
                  </a:cubicBezTo>
                  <a:cubicBezTo>
                    <a:pt x="332" y="355"/>
                    <a:pt x="344" y="356"/>
                    <a:pt x="350" y="350"/>
                  </a:cubicBezTo>
                  <a:cubicBezTo>
                    <a:pt x="356" y="344"/>
                    <a:pt x="355" y="332"/>
                    <a:pt x="347" y="325"/>
                  </a:cubicBezTo>
                  <a:cubicBezTo>
                    <a:pt x="345" y="322"/>
                    <a:pt x="335" y="313"/>
                    <a:pt x="333" y="311"/>
                  </a:cubicBezTo>
                  <a:cubicBezTo>
                    <a:pt x="325" y="303"/>
                    <a:pt x="314" y="302"/>
                    <a:pt x="308" y="308"/>
                  </a:cubicBezTo>
                  <a:cubicBezTo>
                    <a:pt x="301" y="314"/>
                    <a:pt x="303" y="325"/>
                    <a:pt x="310" y="3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Freeform: Shape 133"/>
            <p:cNvSpPr>
              <a:spLocks/>
            </p:cNvSpPr>
            <p:nvPr/>
          </p:nvSpPr>
          <p:spPr bwMode="auto">
            <a:xfrm>
              <a:off x="5758511" y="2847317"/>
              <a:ext cx="568844" cy="568844"/>
            </a:xfrm>
            <a:custGeom>
              <a:avLst/>
              <a:gdLst>
                <a:gd name="T0" fmla="*/ 390 w 403"/>
                <a:gd name="T1" fmla="*/ 150 h 404"/>
                <a:gd name="T2" fmla="*/ 241 w 403"/>
                <a:gd name="T3" fmla="*/ 110 h 404"/>
                <a:gd name="T4" fmla="*/ 215 w 403"/>
                <a:gd name="T5" fmla="*/ 13 h 404"/>
                <a:gd name="T6" fmla="*/ 195 w 403"/>
                <a:gd name="T7" fmla="*/ 2 h 404"/>
                <a:gd name="T8" fmla="*/ 14 w 403"/>
                <a:gd name="T9" fmla="*/ 51 h 404"/>
                <a:gd name="T10" fmla="*/ 2 w 403"/>
                <a:gd name="T11" fmla="*/ 70 h 404"/>
                <a:gd name="T12" fmla="*/ 67 w 403"/>
                <a:gd name="T13" fmla="*/ 311 h 404"/>
                <a:gd name="T14" fmla="*/ 86 w 403"/>
                <a:gd name="T15" fmla="*/ 322 h 404"/>
                <a:gd name="T16" fmla="*/ 159 w 403"/>
                <a:gd name="T17" fmla="*/ 302 h 404"/>
                <a:gd name="T18" fmla="*/ 149 w 403"/>
                <a:gd name="T19" fmla="*/ 339 h 404"/>
                <a:gd name="T20" fmla="*/ 160 w 403"/>
                <a:gd name="T21" fmla="*/ 358 h 404"/>
                <a:gd name="T22" fmla="*/ 322 w 403"/>
                <a:gd name="T23" fmla="*/ 401 h 404"/>
                <a:gd name="T24" fmla="*/ 342 w 403"/>
                <a:gd name="T25" fmla="*/ 391 h 404"/>
                <a:gd name="T26" fmla="*/ 401 w 403"/>
                <a:gd name="T27" fmla="*/ 169 h 404"/>
                <a:gd name="T28" fmla="*/ 390 w 403"/>
                <a:gd name="T29" fmla="*/ 150 h 404"/>
                <a:gd name="T30" fmla="*/ 34 w 403"/>
                <a:gd name="T31" fmla="*/ 75 h 404"/>
                <a:gd name="T32" fmla="*/ 191 w 403"/>
                <a:gd name="T33" fmla="*/ 33 h 404"/>
                <a:gd name="T34" fmla="*/ 249 w 403"/>
                <a:gd name="T35" fmla="*/ 249 h 404"/>
                <a:gd name="T36" fmla="*/ 92 w 403"/>
                <a:gd name="T37" fmla="*/ 291 h 404"/>
                <a:gd name="T38" fmla="*/ 34 w 403"/>
                <a:gd name="T39" fmla="*/ 75 h 404"/>
                <a:gd name="T40" fmla="*/ 315 w 403"/>
                <a:gd name="T41" fmla="*/ 371 h 404"/>
                <a:gd name="T42" fmla="*/ 179 w 403"/>
                <a:gd name="T43" fmla="*/ 334 h 404"/>
                <a:gd name="T44" fmla="*/ 190 w 403"/>
                <a:gd name="T45" fmla="*/ 294 h 404"/>
                <a:gd name="T46" fmla="*/ 268 w 403"/>
                <a:gd name="T47" fmla="*/ 273 h 404"/>
                <a:gd name="T48" fmla="*/ 279 w 403"/>
                <a:gd name="T49" fmla="*/ 254 h 404"/>
                <a:gd name="T50" fmla="*/ 249 w 403"/>
                <a:gd name="T51" fmla="*/ 142 h 404"/>
                <a:gd name="T52" fmla="*/ 368 w 403"/>
                <a:gd name="T53" fmla="*/ 174 h 404"/>
                <a:gd name="T54" fmla="*/ 315 w 403"/>
                <a:gd name="T55" fmla="*/ 371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3" h="404">
                  <a:moveTo>
                    <a:pt x="390" y="150"/>
                  </a:moveTo>
                  <a:cubicBezTo>
                    <a:pt x="241" y="110"/>
                    <a:pt x="241" y="110"/>
                    <a:pt x="241" y="110"/>
                  </a:cubicBezTo>
                  <a:cubicBezTo>
                    <a:pt x="215" y="13"/>
                    <a:pt x="215" y="13"/>
                    <a:pt x="215" y="13"/>
                  </a:cubicBezTo>
                  <a:cubicBezTo>
                    <a:pt x="213" y="5"/>
                    <a:pt x="204" y="0"/>
                    <a:pt x="195" y="2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5" y="53"/>
                    <a:pt x="0" y="62"/>
                    <a:pt x="2" y="70"/>
                  </a:cubicBezTo>
                  <a:cubicBezTo>
                    <a:pt x="67" y="311"/>
                    <a:pt x="67" y="311"/>
                    <a:pt x="67" y="311"/>
                  </a:cubicBezTo>
                  <a:cubicBezTo>
                    <a:pt x="69" y="319"/>
                    <a:pt x="78" y="324"/>
                    <a:pt x="86" y="322"/>
                  </a:cubicBezTo>
                  <a:cubicBezTo>
                    <a:pt x="159" y="302"/>
                    <a:pt x="159" y="302"/>
                    <a:pt x="159" y="302"/>
                  </a:cubicBezTo>
                  <a:cubicBezTo>
                    <a:pt x="149" y="339"/>
                    <a:pt x="149" y="339"/>
                    <a:pt x="149" y="339"/>
                  </a:cubicBezTo>
                  <a:cubicBezTo>
                    <a:pt x="147" y="347"/>
                    <a:pt x="152" y="356"/>
                    <a:pt x="160" y="358"/>
                  </a:cubicBezTo>
                  <a:cubicBezTo>
                    <a:pt x="322" y="401"/>
                    <a:pt x="322" y="401"/>
                    <a:pt x="322" y="401"/>
                  </a:cubicBezTo>
                  <a:cubicBezTo>
                    <a:pt x="331" y="404"/>
                    <a:pt x="340" y="399"/>
                    <a:pt x="342" y="391"/>
                  </a:cubicBezTo>
                  <a:cubicBezTo>
                    <a:pt x="401" y="169"/>
                    <a:pt x="401" y="169"/>
                    <a:pt x="401" y="169"/>
                  </a:cubicBezTo>
                  <a:cubicBezTo>
                    <a:pt x="403" y="161"/>
                    <a:pt x="398" y="152"/>
                    <a:pt x="390" y="150"/>
                  </a:cubicBezTo>
                  <a:close/>
                  <a:moveTo>
                    <a:pt x="34" y="75"/>
                  </a:moveTo>
                  <a:cubicBezTo>
                    <a:pt x="191" y="33"/>
                    <a:pt x="191" y="33"/>
                    <a:pt x="191" y="33"/>
                  </a:cubicBezTo>
                  <a:cubicBezTo>
                    <a:pt x="249" y="249"/>
                    <a:pt x="249" y="249"/>
                    <a:pt x="249" y="249"/>
                  </a:cubicBezTo>
                  <a:cubicBezTo>
                    <a:pt x="92" y="291"/>
                    <a:pt x="92" y="291"/>
                    <a:pt x="92" y="291"/>
                  </a:cubicBezTo>
                  <a:lnTo>
                    <a:pt x="34" y="75"/>
                  </a:lnTo>
                  <a:close/>
                  <a:moveTo>
                    <a:pt x="315" y="371"/>
                  </a:moveTo>
                  <a:cubicBezTo>
                    <a:pt x="179" y="334"/>
                    <a:pt x="179" y="334"/>
                    <a:pt x="179" y="334"/>
                  </a:cubicBezTo>
                  <a:cubicBezTo>
                    <a:pt x="190" y="294"/>
                    <a:pt x="190" y="294"/>
                    <a:pt x="190" y="294"/>
                  </a:cubicBezTo>
                  <a:cubicBezTo>
                    <a:pt x="268" y="273"/>
                    <a:pt x="268" y="273"/>
                    <a:pt x="268" y="273"/>
                  </a:cubicBezTo>
                  <a:cubicBezTo>
                    <a:pt x="276" y="271"/>
                    <a:pt x="282" y="262"/>
                    <a:pt x="279" y="254"/>
                  </a:cubicBezTo>
                  <a:cubicBezTo>
                    <a:pt x="249" y="142"/>
                    <a:pt x="249" y="142"/>
                    <a:pt x="249" y="142"/>
                  </a:cubicBezTo>
                  <a:cubicBezTo>
                    <a:pt x="368" y="174"/>
                    <a:pt x="368" y="174"/>
                    <a:pt x="368" y="174"/>
                  </a:cubicBezTo>
                  <a:lnTo>
                    <a:pt x="315" y="3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Freeform: Shape 134"/>
            <p:cNvSpPr/>
            <p:nvPr/>
          </p:nvSpPr>
          <p:spPr>
            <a:xfrm>
              <a:off x="5354654" y="3494220"/>
              <a:ext cx="1376558" cy="184665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19" tIns="-1" rIns="0" bIns="0" anchor="ctr" anchorCtr="0">
              <a:normAutofit/>
            </a:bodyPr>
            <a:lstStyle/>
            <a:p>
              <a:pPr lvl="0" algn="ctr" defTabSz="8001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>
                  <a:solidFill>
                    <a:schemeClr val="bg1">
                      <a:lumMod val="95000"/>
                    </a:schemeClr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2" name="Freeform: Shape 135"/>
            <p:cNvSpPr/>
            <p:nvPr/>
          </p:nvSpPr>
          <p:spPr>
            <a:xfrm>
              <a:off x="4478055" y="2382356"/>
              <a:ext cx="1193782" cy="184666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0" tIns="0" rIns="0" bIns="0" anchor="ctr" anchorCtr="0">
              <a:normAutofit/>
            </a:bodyPr>
            <a:lstStyle/>
            <a:p>
              <a:pPr lvl="0" algn="ctr" defTabSz="8001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>
                  <a:solidFill>
                    <a:schemeClr val="bg1">
                      <a:lumMod val="95000"/>
                    </a:schemeClr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3" name="Freeform: Shape 136"/>
            <p:cNvSpPr/>
            <p:nvPr/>
          </p:nvSpPr>
          <p:spPr>
            <a:xfrm>
              <a:off x="6450276" y="2382356"/>
              <a:ext cx="1193782" cy="184666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0" tIns="0" rIns="0" bIns="0" anchor="ctr" anchorCtr="0">
              <a:normAutofit/>
            </a:bodyPr>
            <a:lstStyle/>
            <a:p>
              <a:pPr lvl="0" algn="ctr" defTabSz="8001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>
                  <a:solidFill>
                    <a:schemeClr val="bg1">
                      <a:lumMod val="95000"/>
                    </a:schemeClr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grpSp>
          <p:nvGrpSpPr>
            <p:cNvPr id="14" name="Group 137"/>
            <p:cNvGrpSpPr/>
            <p:nvPr/>
          </p:nvGrpSpPr>
          <p:grpSpPr>
            <a:xfrm>
              <a:off x="3121527" y="2635255"/>
              <a:ext cx="1444736" cy="951297"/>
              <a:chOff x="3672114" y="2961703"/>
              <a:chExt cx="1188615" cy="782652"/>
            </a:xfrm>
          </p:grpSpPr>
          <p:cxnSp>
            <p:nvCxnSpPr>
              <p:cNvPr id="36" name="Straight Connector 138"/>
              <p:cNvCxnSpPr/>
              <p:nvPr/>
            </p:nvCxnSpPr>
            <p:spPr>
              <a:xfrm flipH="1">
                <a:off x="4412341" y="2961703"/>
                <a:ext cx="448388" cy="773992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139"/>
              <p:cNvCxnSpPr/>
              <p:nvPr/>
            </p:nvCxnSpPr>
            <p:spPr>
              <a:xfrm flipH="1">
                <a:off x="3672114" y="3744355"/>
                <a:ext cx="740227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0"/>
            <p:cNvGrpSpPr/>
            <p:nvPr/>
          </p:nvGrpSpPr>
          <p:grpSpPr>
            <a:xfrm flipH="1">
              <a:off x="7591120" y="2635255"/>
              <a:ext cx="1444736" cy="951297"/>
              <a:chOff x="3672114" y="2961703"/>
              <a:chExt cx="1188615" cy="782652"/>
            </a:xfrm>
          </p:grpSpPr>
          <p:cxnSp>
            <p:nvCxnSpPr>
              <p:cNvPr id="34" name="Straight Connector 141"/>
              <p:cNvCxnSpPr/>
              <p:nvPr/>
            </p:nvCxnSpPr>
            <p:spPr>
              <a:xfrm flipH="1">
                <a:off x="4412341" y="2961703"/>
                <a:ext cx="448388" cy="773992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142"/>
              <p:cNvCxnSpPr/>
              <p:nvPr/>
            </p:nvCxnSpPr>
            <p:spPr>
              <a:xfrm flipH="1">
                <a:off x="3672114" y="3744355"/>
                <a:ext cx="740227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43"/>
            <p:cNvGrpSpPr/>
            <p:nvPr/>
          </p:nvGrpSpPr>
          <p:grpSpPr>
            <a:xfrm flipH="1">
              <a:off x="6577621" y="3862193"/>
              <a:ext cx="1444736" cy="951297"/>
              <a:chOff x="3672114" y="2961703"/>
              <a:chExt cx="1188615" cy="782652"/>
            </a:xfrm>
          </p:grpSpPr>
          <p:cxnSp>
            <p:nvCxnSpPr>
              <p:cNvPr id="32" name="Straight Connector 144"/>
              <p:cNvCxnSpPr/>
              <p:nvPr/>
            </p:nvCxnSpPr>
            <p:spPr>
              <a:xfrm flipH="1">
                <a:off x="4412341" y="2961703"/>
                <a:ext cx="448388" cy="773992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145"/>
              <p:cNvCxnSpPr/>
              <p:nvPr/>
            </p:nvCxnSpPr>
            <p:spPr>
              <a:xfrm flipH="1">
                <a:off x="3672114" y="3744355"/>
                <a:ext cx="740227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46"/>
            <p:cNvGrpSpPr/>
            <p:nvPr/>
          </p:nvGrpSpPr>
          <p:grpSpPr>
            <a:xfrm flipV="1">
              <a:off x="4987946" y="4778206"/>
              <a:ext cx="585390" cy="419573"/>
              <a:chOff x="3672114" y="2961703"/>
              <a:chExt cx="1188615" cy="782652"/>
            </a:xfrm>
          </p:grpSpPr>
          <p:cxnSp>
            <p:nvCxnSpPr>
              <p:cNvPr id="30" name="Straight Connector 147"/>
              <p:cNvCxnSpPr/>
              <p:nvPr/>
            </p:nvCxnSpPr>
            <p:spPr>
              <a:xfrm flipH="1">
                <a:off x="4412341" y="2961703"/>
                <a:ext cx="448388" cy="773992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148"/>
              <p:cNvCxnSpPr/>
              <p:nvPr/>
            </p:nvCxnSpPr>
            <p:spPr>
              <a:xfrm flipH="1">
                <a:off x="3672114" y="3744355"/>
                <a:ext cx="740227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5"/>
            <p:cNvGrpSpPr/>
            <p:nvPr/>
          </p:nvGrpSpPr>
          <p:grpSpPr>
            <a:xfrm>
              <a:off x="2639616" y="4675782"/>
              <a:ext cx="2272816" cy="829509"/>
              <a:chOff x="2639616" y="4675782"/>
              <a:chExt cx="2272816" cy="829509"/>
            </a:xfrm>
          </p:grpSpPr>
          <p:sp>
            <p:nvSpPr>
              <p:cNvPr id="28" name="TextBox 152"/>
              <p:cNvSpPr txBox="1">
                <a:spLocks/>
              </p:cNvSpPr>
              <p:nvPr/>
            </p:nvSpPr>
            <p:spPr>
              <a:xfrm>
                <a:off x="2639616" y="4675782"/>
                <a:ext cx="2272816" cy="215444"/>
              </a:xfrm>
              <a:prstGeom prst="rect">
                <a:avLst/>
              </a:prstGeom>
            </p:spPr>
            <p:txBody>
              <a:bodyPr vert="horz" wrap="none" lIns="0" tIns="0" rIns="0" bIns="0" anchor="t">
                <a:no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2000" b="1" dirty="0">
                    <a:solidFill>
                      <a:schemeClr val="accent4"/>
                    </a:solidFill>
                    <a:cs typeface="+mn-ea"/>
                    <a:sym typeface="+mn-lt"/>
                  </a:rPr>
                  <a:t>输入标题</a:t>
                </a:r>
              </a:p>
            </p:txBody>
          </p:sp>
          <p:sp>
            <p:nvSpPr>
              <p:cNvPr id="29" name="Rectangle 4"/>
              <p:cNvSpPr/>
              <p:nvPr/>
            </p:nvSpPr>
            <p:spPr>
              <a:xfrm>
                <a:off x="2639616" y="5043626"/>
                <a:ext cx="2272816" cy="461665"/>
              </a:xfrm>
              <a:prstGeom prst="rect">
                <a:avLst/>
              </a:prstGeom>
            </p:spPr>
            <p:txBody>
              <a:bodyPr wrap="square" lIns="0" tIns="0" rIns="0" bIns="0">
                <a:noAutofit/>
              </a:bodyPr>
              <a:lstStyle/>
              <a:p>
                <a:pPr defTabSz="866284">
                  <a:lnSpc>
                    <a:spcPct val="120000"/>
                  </a:lnSpc>
                  <a:defRPr/>
                </a:pPr>
                <a:r>
                  <a:rPr lang="zh-CN" altLang="en-US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4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Group 41"/>
            <p:cNvGrpSpPr/>
            <p:nvPr/>
          </p:nvGrpSpPr>
          <p:grpSpPr>
            <a:xfrm>
              <a:off x="767408" y="3465004"/>
              <a:ext cx="2272816" cy="820096"/>
              <a:chOff x="2639616" y="4685195"/>
              <a:chExt cx="2272816" cy="820096"/>
            </a:xfrm>
          </p:grpSpPr>
          <p:sp>
            <p:nvSpPr>
              <p:cNvPr id="26" name="TextBox 42"/>
              <p:cNvSpPr txBox="1">
                <a:spLocks/>
              </p:cNvSpPr>
              <p:nvPr/>
            </p:nvSpPr>
            <p:spPr>
              <a:xfrm>
                <a:off x="2639616" y="4685195"/>
                <a:ext cx="2272816" cy="215444"/>
              </a:xfrm>
              <a:prstGeom prst="rect">
                <a:avLst/>
              </a:prstGeom>
            </p:spPr>
            <p:txBody>
              <a:bodyPr vert="horz" wrap="none" lIns="0" tIns="0" rIns="0" bIns="0" anchor="t">
                <a:no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2000" b="1" dirty="0">
                    <a:solidFill>
                      <a:schemeClr val="accent2">
                        <a:lumMod val="100000"/>
                      </a:schemeClr>
                    </a:solidFill>
                    <a:cs typeface="+mn-ea"/>
                    <a:sym typeface="+mn-lt"/>
                  </a:rPr>
                  <a:t>输入标题设</a:t>
                </a:r>
              </a:p>
            </p:txBody>
          </p:sp>
          <p:sp>
            <p:nvSpPr>
              <p:cNvPr id="27" name="Rectangle 43"/>
              <p:cNvSpPr/>
              <p:nvPr/>
            </p:nvSpPr>
            <p:spPr>
              <a:xfrm>
                <a:off x="2639616" y="5043626"/>
                <a:ext cx="2272816" cy="461665"/>
              </a:xfrm>
              <a:prstGeom prst="rect">
                <a:avLst/>
              </a:prstGeom>
            </p:spPr>
            <p:txBody>
              <a:bodyPr wrap="square" lIns="0" tIns="0" rIns="0" bIns="0">
                <a:noAutofit/>
              </a:bodyPr>
              <a:lstStyle/>
              <a:p>
                <a:pPr defTabSz="866284">
                  <a:lnSpc>
                    <a:spcPct val="120000"/>
                  </a:lnSpc>
                  <a:defRPr/>
                </a:pPr>
                <a:r>
                  <a:rPr lang="zh-CN" altLang="en-US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4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0" name="Group 45"/>
            <p:cNvGrpSpPr/>
            <p:nvPr/>
          </p:nvGrpSpPr>
          <p:grpSpPr>
            <a:xfrm>
              <a:off x="9151775" y="3465004"/>
              <a:ext cx="2321087" cy="829509"/>
              <a:chOff x="2639615" y="4675782"/>
              <a:chExt cx="2321087" cy="829509"/>
            </a:xfrm>
          </p:grpSpPr>
          <p:sp>
            <p:nvSpPr>
              <p:cNvPr id="24" name="TextBox 46"/>
              <p:cNvSpPr txBox="1">
                <a:spLocks/>
              </p:cNvSpPr>
              <p:nvPr/>
            </p:nvSpPr>
            <p:spPr>
              <a:xfrm>
                <a:off x="2639615" y="4675782"/>
                <a:ext cx="2321087" cy="215444"/>
              </a:xfrm>
              <a:prstGeom prst="rect">
                <a:avLst/>
              </a:prstGeom>
            </p:spPr>
            <p:txBody>
              <a:bodyPr vert="horz" wrap="none" lIns="0" tIns="0" rIns="0" bIns="0" anchor="t" anchorCtr="0">
                <a:noAutofit/>
              </a:bodyPr>
              <a:lstStyle/>
              <a:p>
                <a:pPr algn="l">
                  <a:spcBef>
                    <a:spcPct val="0"/>
                  </a:spcBef>
                </a:pPr>
                <a:r>
                  <a:rPr lang="zh-CN" altLang="en-US" sz="2000" b="1" dirty="0">
                    <a:solidFill>
                      <a:schemeClr val="accent3">
                        <a:lumMod val="100000"/>
                      </a:schemeClr>
                    </a:solidFill>
                    <a:cs typeface="+mn-ea"/>
                    <a:sym typeface="+mn-lt"/>
                  </a:rPr>
                  <a:t>输入标题</a:t>
                </a:r>
              </a:p>
            </p:txBody>
          </p:sp>
          <p:sp>
            <p:nvSpPr>
              <p:cNvPr id="25" name="Rectangle 47"/>
              <p:cNvSpPr/>
              <p:nvPr/>
            </p:nvSpPr>
            <p:spPr>
              <a:xfrm>
                <a:off x="2639616" y="5043626"/>
                <a:ext cx="2321086" cy="461665"/>
              </a:xfrm>
              <a:prstGeom prst="rect">
                <a:avLst/>
              </a:prstGeom>
            </p:spPr>
            <p:txBody>
              <a:bodyPr wrap="square" lIns="0" tIns="0" rIns="0" bIns="0" anchor="t" anchorCtr="0">
                <a:noAutofit/>
              </a:bodyPr>
              <a:lstStyle/>
              <a:p>
                <a:pPr defTabSz="866284">
                  <a:lnSpc>
                    <a:spcPct val="120000"/>
                  </a:lnSpc>
                  <a:defRPr/>
                </a:pPr>
                <a:r>
                  <a:rPr lang="zh-CN" altLang="en-US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4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1" name="Group 44"/>
            <p:cNvGrpSpPr/>
            <p:nvPr/>
          </p:nvGrpSpPr>
          <p:grpSpPr>
            <a:xfrm>
              <a:off x="8242021" y="4691795"/>
              <a:ext cx="2321087" cy="829509"/>
              <a:chOff x="2639615" y="4675782"/>
              <a:chExt cx="2321087" cy="829509"/>
            </a:xfrm>
          </p:grpSpPr>
          <p:sp>
            <p:nvSpPr>
              <p:cNvPr id="22" name="TextBox 48"/>
              <p:cNvSpPr txBox="1">
                <a:spLocks/>
              </p:cNvSpPr>
              <p:nvPr/>
            </p:nvSpPr>
            <p:spPr>
              <a:xfrm>
                <a:off x="2639615" y="4675782"/>
                <a:ext cx="2321087" cy="215444"/>
              </a:xfrm>
              <a:prstGeom prst="rect">
                <a:avLst/>
              </a:prstGeom>
            </p:spPr>
            <p:txBody>
              <a:bodyPr vert="horz" wrap="none" lIns="0" tIns="0" rIns="0" bIns="0" anchor="t" anchorCtr="0">
                <a:noAutofit/>
              </a:bodyPr>
              <a:lstStyle/>
              <a:p>
                <a:pPr algn="l">
                  <a:spcBef>
                    <a:spcPct val="0"/>
                  </a:spcBef>
                </a:pPr>
                <a:r>
                  <a:rPr lang="zh-CN" altLang="en-US" sz="2000" b="1" dirty="0">
                    <a:solidFill>
                      <a:schemeClr val="accent5"/>
                    </a:solidFill>
                    <a:cs typeface="+mn-ea"/>
                    <a:sym typeface="+mn-lt"/>
                  </a:rPr>
                  <a:t>输入标题</a:t>
                </a:r>
              </a:p>
            </p:txBody>
          </p:sp>
          <p:sp>
            <p:nvSpPr>
              <p:cNvPr id="23" name="Rectangle 49"/>
              <p:cNvSpPr/>
              <p:nvPr/>
            </p:nvSpPr>
            <p:spPr>
              <a:xfrm>
                <a:off x="2639616" y="5043626"/>
                <a:ext cx="2321086" cy="461665"/>
              </a:xfrm>
              <a:prstGeom prst="rect">
                <a:avLst/>
              </a:prstGeom>
            </p:spPr>
            <p:txBody>
              <a:bodyPr wrap="square" lIns="0" tIns="0" rIns="0" bIns="0" anchor="t" anchorCtr="0">
                <a:noAutofit/>
              </a:bodyPr>
              <a:lstStyle/>
              <a:p>
                <a:pPr defTabSz="866284">
                  <a:lnSpc>
                    <a:spcPct val="120000"/>
                  </a:lnSpc>
                  <a:defRPr/>
                </a:pPr>
                <a:r>
                  <a:rPr lang="zh-CN" altLang="en-US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400" dirty="0">
                    <a:solidFill>
                      <a:schemeClr val="tx1">
                        <a:lumMod val="7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4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50" name="TextBox 8">
            <a:extLst>
              <a:ext uri="{FF2B5EF4-FFF2-40B4-BE49-F238E27FC236}">
                <a16:creationId xmlns:a16="http://schemas.microsoft.com/office/drawing/2014/main" id="{28EBD01E-A87B-497C-80A3-4972A3C925EF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D39698A3-5ACC-47DA-9E7B-808EBBD47B62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9C948D7F-5E81-4783-B973-10598CFEC2EF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F3CD42D1-8F77-4A57-A71E-318E4752A35E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1837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7D5B4F0-AA76-46AB-B3C1-FA052A30F197}"/>
              </a:ext>
            </a:extLst>
          </p:cNvPr>
          <p:cNvSpPr/>
          <p:nvPr/>
        </p:nvSpPr>
        <p:spPr>
          <a:xfrm>
            <a:off x="6416262" y="2542110"/>
            <a:ext cx="1439529" cy="33123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EE1FFFD-77BE-4F09-A743-400253974F3A}"/>
              </a:ext>
            </a:extLst>
          </p:cNvPr>
          <p:cNvSpPr/>
          <p:nvPr/>
        </p:nvSpPr>
        <p:spPr>
          <a:xfrm>
            <a:off x="8049421" y="3878476"/>
            <a:ext cx="1441116" cy="19759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B19A287-A096-4F9C-BB8E-55ACC48849AF}"/>
              </a:ext>
            </a:extLst>
          </p:cNvPr>
          <p:cNvSpPr/>
          <p:nvPr/>
        </p:nvSpPr>
        <p:spPr>
          <a:xfrm>
            <a:off x="9684168" y="4886305"/>
            <a:ext cx="1439530" cy="9681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2">
            <a:extLst>
              <a:ext uri="{FF2B5EF4-FFF2-40B4-BE49-F238E27FC236}">
                <a16:creationId xmlns:a16="http://schemas.microsoft.com/office/drawing/2014/main" id="{22D96B6E-EE30-46B7-9A63-E4B5212553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4831" y="2542111"/>
            <a:ext cx="1410960" cy="70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999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75%</a:t>
            </a:r>
            <a:endParaRPr lang="zh-CN" altLang="en-US" sz="3999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框 20">
            <a:extLst>
              <a:ext uri="{FF2B5EF4-FFF2-40B4-BE49-F238E27FC236}">
                <a16:creationId xmlns:a16="http://schemas.microsoft.com/office/drawing/2014/main" id="{3215CE7A-33D0-4D29-B2D8-4F1E479D9F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49421" y="3878476"/>
            <a:ext cx="1441116" cy="706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999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45%</a:t>
            </a:r>
            <a:endParaRPr lang="zh-CN" altLang="en-US" sz="3999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文本框 21">
            <a:extLst>
              <a:ext uri="{FF2B5EF4-FFF2-40B4-BE49-F238E27FC236}">
                <a16:creationId xmlns:a16="http://schemas.microsoft.com/office/drawing/2014/main" id="{E2C5C9C0-137C-4C89-BE0E-BA713DC26B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84168" y="4873608"/>
            <a:ext cx="1439530" cy="707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999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25%</a:t>
            </a:r>
            <a:endParaRPr lang="zh-CN" altLang="en-US" sz="3999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TextBox 54">
            <a:extLst>
              <a:ext uri="{FF2B5EF4-FFF2-40B4-BE49-F238E27FC236}">
                <a16:creationId xmlns:a16="http://schemas.microsoft.com/office/drawing/2014/main" id="{0DBCFB65-ED6C-4F19-810B-1E57483D9644}"/>
              </a:ext>
            </a:extLst>
          </p:cNvPr>
          <p:cNvSpPr txBox="1"/>
          <p:nvPr/>
        </p:nvSpPr>
        <p:spPr>
          <a:xfrm>
            <a:off x="1489949" y="3389861"/>
            <a:ext cx="553503" cy="711698"/>
          </a:xfrm>
          <a:prstGeom prst="rect">
            <a:avLst/>
          </a:prstGeom>
          <a:noFill/>
        </p:spPr>
        <p:txBody>
          <a:bodyPr wrap="square" lIns="49623" tIns="24811" rIns="49623" bIns="24811" rtlCol="0">
            <a:spAutoFit/>
          </a:bodyPr>
          <a:lstStyle/>
          <a:p>
            <a:r>
              <a:rPr lang="id-ID" sz="4299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1</a:t>
            </a:r>
            <a:r>
              <a:rPr lang="en-US" sz="4299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.</a:t>
            </a:r>
            <a:endParaRPr lang="id-ID" sz="4299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Rectangle 19">
            <a:extLst>
              <a:ext uri="{FF2B5EF4-FFF2-40B4-BE49-F238E27FC236}">
                <a16:creationId xmlns:a16="http://schemas.microsoft.com/office/drawing/2014/main" id="{C5B97A06-F060-4C25-8493-6A00A15B87FF}"/>
              </a:ext>
            </a:extLst>
          </p:cNvPr>
          <p:cNvSpPr/>
          <p:nvPr/>
        </p:nvSpPr>
        <p:spPr>
          <a:xfrm>
            <a:off x="1970926" y="3472268"/>
            <a:ext cx="3924201" cy="506322"/>
          </a:xfrm>
          <a:prstGeom prst="rect">
            <a:avLst/>
          </a:prstGeom>
        </p:spPr>
        <p:txBody>
          <a:bodyPr wrap="square" lIns="49623" tIns="24811" rIns="49623" bIns="24811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TextBox 56">
            <a:extLst>
              <a:ext uri="{FF2B5EF4-FFF2-40B4-BE49-F238E27FC236}">
                <a16:creationId xmlns:a16="http://schemas.microsoft.com/office/drawing/2014/main" id="{7E4376E3-B88B-4A51-A501-D1249573E7FF}"/>
              </a:ext>
            </a:extLst>
          </p:cNvPr>
          <p:cNvSpPr txBox="1"/>
          <p:nvPr/>
        </p:nvSpPr>
        <p:spPr>
          <a:xfrm>
            <a:off x="1489949" y="4352622"/>
            <a:ext cx="553503" cy="1373289"/>
          </a:xfrm>
          <a:prstGeom prst="rect">
            <a:avLst/>
          </a:prstGeom>
          <a:noFill/>
        </p:spPr>
        <p:txBody>
          <a:bodyPr wrap="square" lIns="49623" tIns="24811" rIns="49623" bIns="24811" rtlCol="0">
            <a:spAutoFit/>
          </a:bodyPr>
          <a:lstStyle/>
          <a:p>
            <a:r>
              <a:rPr lang="en-US" sz="4299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2.</a:t>
            </a:r>
            <a:endParaRPr lang="id-ID" sz="4299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156214-8250-4853-88B6-7EFFEA36DF19}"/>
              </a:ext>
            </a:extLst>
          </p:cNvPr>
          <p:cNvSpPr/>
          <p:nvPr/>
        </p:nvSpPr>
        <p:spPr>
          <a:xfrm>
            <a:off x="1970926" y="4435031"/>
            <a:ext cx="3924201" cy="506322"/>
          </a:xfrm>
          <a:prstGeom prst="rect">
            <a:avLst/>
          </a:prstGeom>
        </p:spPr>
        <p:txBody>
          <a:bodyPr wrap="square" lIns="49623" tIns="24811" rIns="49623" bIns="24811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TextBox 58">
            <a:extLst>
              <a:ext uri="{FF2B5EF4-FFF2-40B4-BE49-F238E27FC236}">
                <a16:creationId xmlns:a16="http://schemas.microsoft.com/office/drawing/2014/main" id="{16A0047B-6E75-45BC-B954-08F3C5091D73}"/>
              </a:ext>
            </a:extLst>
          </p:cNvPr>
          <p:cNvSpPr txBox="1"/>
          <p:nvPr/>
        </p:nvSpPr>
        <p:spPr>
          <a:xfrm>
            <a:off x="1489949" y="5316204"/>
            <a:ext cx="553503" cy="1373289"/>
          </a:xfrm>
          <a:prstGeom prst="rect">
            <a:avLst/>
          </a:prstGeom>
          <a:noFill/>
        </p:spPr>
        <p:txBody>
          <a:bodyPr wrap="square" lIns="49623" tIns="24811" rIns="49623" bIns="24811" rtlCol="0">
            <a:spAutoFit/>
          </a:bodyPr>
          <a:lstStyle/>
          <a:p>
            <a:r>
              <a:rPr lang="en-US" sz="4299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3.</a:t>
            </a:r>
            <a:endParaRPr lang="id-ID" sz="4299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EF0D1BAF-AEB0-49B9-AB1A-F583E275F33F}"/>
              </a:ext>
            </a:extLst>
          </p:cNvPr>
          <p:cNvSpPr/>
          <p:nvPr/>
        </p:nvSpPr>
        <p:spPr>
          <a:xfrm>
            <a:off x="1970926" y="5398612"/>
            <a:ext cx="3924201" cy="506322"/>
          </a:xfrm>
          <a:prstGeom prst="rect">
            <a:avLst/>
          </a:prstGeom>
        </p:spPr>
        <p:txBody>
          <a:bodyPr wrap="square" lIns="49623" tIns="24811" rIns="49623" bIns="24811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050" dirty="0">
                <a:solidFill>
                  <a:schemeClr val="tx1">
                    <a:lumMod val="75000"/>
                  </a:schemeClr>
                </a:solidFill>
                <a:cs typeface="+mn-ea"/>
                <a:sym typeface="+mn-lt"/>
              </a:rPr>
              <a:t>58pic.com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C19C6993-ECE8-4C81-85C9-979316CBB344}"/>
              </a:ext>
            </a:extLst>
          </p:cNvPr>
          <p:cNvCxnSpPr/>
          <p:nvPr/>
        </p:nvCxnSpPr>
        <p:spPr>
          <a:xfrm>
            <a:off x="1637294" y="4302168"/>
            <a:ext cx="425783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490AD32-B4C9-4C67-A247-2173A022B17E}"/>
              </a:ext>
            </a:extLst>
          </p:cNvPr>
          <p:cNvCxnSpPr/>
          <p:nvPr/>
        </p:nvCxnSpPr>
        <p:spPr>
          <a:xfrm>
            <a:off x="1637294" y="5212606"/>
            <a:ext cx="425783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圆角矩形 6">
            <a:extLst>
              <a:ext uri="{FF2B5EF4-FFF2-40B4-BE49-F238E27FC236}">
                <a16:creationId xmlns:a16="http://schemas.microsoft.com/office/drawing/2014/main" id="{7700260D-D282-45B1-9FE8-4E0352563C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6723" y="2648431"/>
            <a:ext cx="2471166" cy="461856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6" name="文本框 7">
            <a:extLst>
              <a:ext uri="{FF2B5EF4-FFF2-40B4-BE49-F238E27FC236}">
                <a16:creationId xmlns:a16="http://schemas.microsoft.com/office/drawing/2014/main" id="{B74D025C-813B-4175-B52F-074D684B64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1741" y="2696045"/>
            <a:ext cx="2059545" cy="3682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输入标题</a:t>
            </a:r>
            <a:endParaRPr lang="en-US" altLang="zh-CN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7" name="TextBox 8">
            <a:extLst>
              <a:ext uri="{FF2B5EF4-FFF2-40B4-BE49-F238E27FC236}">
                <a16:creationId xmlns:a16="http://schemas.microsoft.com/office/drawing/2014/main" id="{63A4D789-FDD5-4066-AA2C-BF62BABDE2C5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0A4357B6-4B91-484F-B8F7-FF8DC2EFF5DD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EA233062-EB7C-4DE6-A8CE-7D7F5D0EA617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064D6746-2EAA-4F7A-AF94-9598E6E19EDE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4276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cover/>
      </p:transition>
    </mc:Choice>
    <mc:Fallback>
      <p:transition spd="slow"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00"/>
                            </p:stCondLst>
                            <p:childTnLst>
                              <p:par>
                                <p:cTn id="6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500"/>
                            </p:stCondLst>
                            <p:childTnLst>
                              <p:par>
                                <p:cTn id="7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750"/>
                            </p:stCondLst>
                            <p:childTnLst>
                              <p:par>
                                <p:cTn id="8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5" grpId="0" animBg="1"/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7D5CDBBA-757D-4360-ADB0-32493B137303}"/>
              </a:ext>
            </a:extLst>
          </p:cNvPr>
          <p:cNvGrpSpPr/>
          <p:nvPr/>
        </p:nvGrpSpPr>
        <p:grpSpPr>
          <a:xfrm>
            <a:off x="1476288" y="2160373"/>
            <a:ext cx="9095109" cy="3876195"/>
            <a:chOff x="-4816908" y="2007307"/>
            <a:chExt cx="10706672" cy="4563019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468E368-79A0-4146-B99D-D4E395164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816908" y="2051912"/>
              <a:ext cx="5239174" cy="391050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 eaLnBrk="1" hangingPunct="1">
                <a:buFont typeface="Arial" charset="0"/>
                <a:buNone/>
              </a:pPr>
              <a:endParaRPr lang="zh-CN" altLang="en-US" sz="16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A239788-DAB2-4FD6-A795-50AC531AD48C}"/>
                </a:ext>
              </a:extLst>
            </p:cNvPr>
            <p:cNvSpPr/>
            <p:nvPr/>
          </p:nvSpPr>
          <p:spPr>
            <a:xfrm>
              <a:off x="-4816908" y="5850284"/>
              <a:ext cx="5239175" cy="7200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小标题</a:t>
              </a:r>
              <a:endParaRPr lang="en-US" altLang="zh-CN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10" name="Group 5">
              <a:extLst>
                <a:ext uri="{FF2B5EF4-FFF2-40B4-BE49-F238E27FC236}">
                  <a16:creationId xmlns:a16="http://schemas.microsoft.com/office/drawing/2014/main" id="{18F3A5B4-F9C0-40AB-ACF7-B4746245B087}"/>
                </a:ext>
              </a:extLst>
            </p:cNvPr>
            <p:cNvGrpSpPr/>
            <p:nvPr/>
          </p:nvGrpSpPr>
          <p:grpSpPr>
            <a:xfrm>
              <a:off x="872880" y="2051912"/>
              <a:ext cx="831273" cy="831273"/>
              <a:chOff x="1105079" y="1849004"/>
              <a:chExt cx="831273" cy="831273"/>
            </a:xfrm>
          </p:grpSpPr>
          <p:sp>
            <p:nvSpPr>
              <p:cNvPr id="29" name="Oval 3">
                <a:extLst>
                  <a:ext uri="{FF2B5EF4-FFF2-40B4-BE49-F238E27FC236}">
                    <a16:creationId xmlns:a16="http://schemas.microsoft.com/office/drawing/2014/main" id="{51B5EA42-A337-4403-9ABA-BF8541075452}"/>
                  </a:ext>
                </a:extLst>
              </p:cNvPr>
              <p:cNvSpPr/>
              <p:nvPr/>
            </p:nvSpPr>
            <p:spPr>
              <a:xfrm>
                <a:off x="1105079" y="1849004"/>
                <a:ext cx="831273" cy="83127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703F869D-6D90-4086-912B-51733BE4FD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3206" y="2123050"/>
                <a:ext cx="315017" cy="283178"/>
              </a:xfrm>
              <a:custGeom>
                <a:avLst/>
                <a:gdLst>
                  <a:gd name="T0" fmla="*/ 885 w 907"/>
                  <a:gd name="T1" fmla="*/ 197 h 740"/>
                  <a:gd name="T2" fmla="*/ 885 w 907"/>
                  <a:gd name="T3" fmla="*/ 118 h 740"/>
                  <a:gd name="T4" fmla="*/ 789 w 907"/>
                  <a:gd name="T5" fmla="*/ 22 h 740"/>
                  <a:gd name="T6" fmla="*/ 710 w 907"/>
                  <a:gd name="T7" fmla="*/ 22 h 740"/>
                  <a:gd name="T8" fmla="*/ 365 w 907"/>
                  <a:gd name="T9" fmla="*/ 366 h 740"/>
                  <a:gd name="T10" fmla="*/ 285 w 907"/>
                  <a:gd name="T11" fmla="*/ 366 h 740"/>
                  <a:gd name="T12" fmla="*/ 198 w 907"/>
                  <a:gd name="T13" fmla="*/ 279 h 740"/>
                  <a:gd name="T14" fmla="*/ 118 w 907"/>
                  <a:gd name="T15" fmla="*/ 279 h 740"/>
                  <a:gd name="T16" fmla="*/ 22 w 907"/>
                  <a:gd name="T17" fmla="*/ 375 h 740"/>
                  <a:gd name="T18" fmla="*/ 22 w 907"/>
                  <a:gd name="T19" fmla="*/ 454 h 740"/>
                  <a:gd name="T20" fmla="*/ 285 w 907"/>
                  <a:gd name="T21" fmla="*/ 718 h 740"/>
                  <a:gd name="T22" fmla="*/ 365 w 907"/>
                  <a:gd name="T23" fmla="*/ 718 h 740"/>
                  <a:gd name="T24" fmla="*/ 885 w 907"/>
                  <a:gd name="T25" fmla="*/ 197 h 7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07" h="740">
                    <a:moveTo>
                      <a:pt x="885" y="197"/>
                    </a:moveTo>
                    <a:cubicBezTo>
                      <a:pt x="907" y="176"/>
                      <a:pt x="907" y="140"/>
                      <a:pt x="885" y="118"/>
                    </a:cubicBezTo>
                    <a:cubicBezTo>
                      <a:pt x="789" y="22"/>
                      <a:pt x="789" y="22"/>
                      <a:pt x="789" y="22"/>
                    </a:cubicBezTo>
                    <a:cubicBezTo>
                      <a:pt x="767" y="0"/>
                      <a:pt x="731" y="0"/>
                      <a:pt x="710" y="22"/>
                    </a:cubicBezTo>
                    <a:cubicBezTo>
                      <a:pt x="365" y="366"/>
                      <a:pt x="365" y="366"/>
                      <a:pt x="365" y="366"/>
                    </a:cubicBezTo>
                    <a:cubicBezTo>
                      <a:pt x="343" y="388"/>
                      <a:pt x="307" y="388"/>
                      <a:pt x="285" y="366"/>
                    </a:cubicBezTo>
                    <a:cubicBezTo>
                      <a:pt x="198" y="279"/>
                      <a:pt x="198" y="279"/>
                      <a:pt x="198" y="279"/>
                    </a:cubicBezTo>
                    <a:cubicBezTo>
                      <a:pt x="176" y="257"/>
                      <a:pt x="140" y="257"/>
                      <a:pt x="118" y="279"/>
                    </a:cubicBezTo>
                    <a:cubicBezTo>
                      <a:pt x="22" y="375"/>
                      <a:pt x="22" y="375"/>
                      <a:pt x="22" y="375"/>
                    </a:cubicBezTo>
                    <a:cubicBezTo>
                      <a:pt x="0" y="397"/>
                      <a:pt x="0" y="432"/>
                      <a:pt x="22" y="454"/>
                    </a:cubicBezTo>
                    <a:cubicBezTo>
                      <a:pt x="285" y="718"/>
                      <a:pt x="285" y="718"/>
                      <a:pt x="285" y="718"/>
                    </a:cubicBezTo>
                    <a:cubicBezTo>
                      <a:pt x="307" y="740"/>
                      <a:pt x="343" y="740"/>
                      <a:pt x="365" y="718"/>
                    </a:cubicBezTo>
                    <a:lnTo>
                      <a:pt x="885" y="19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4" name="Group 9">
              <a:extLst>
                <a:ext uri="{FF2B5EF4-FFF2-40B4-BE49-F238E27FC236}">
                  <a16:creationId xmlns:a16="http://schemas.microsoft.com/office/drawing/2014/main" id="{9D9024D1-810A-4E5D-8FEA-3D57C04276AA}"/>
                </a:ext>
              </a:extLst>
            </p:cNvPr>
            <p:cNvGrpSpPr/>
            <p:nvPr/>
          </p:nvGrpSpPr>
          <p:grpSpPr>
            <a:xfrm>
              <a:off x="1922952" y="2007307"/>
              <a:ext cx="3966812" cy="780202"/>
              <a:chOff x="2943768" y="2081378"/>
              <a:chExt cx="3966812" cy="780202"/>
            </a:xfrm>
          </p:grpSpPr>
          <p:sp>
            <p:nvSpPr>
              <p:cNvPr id="27" name="TextBox 11">
                <a:extLst>
                  <a:ext uri="{FF2B5EF4-FFF2-40B4-BE49-F238E27FC236}">
                    <a16:creationId xmlns:a16="http://schemas.microsoft.com/office/drawing/2014/main" id="{7189B0C2-74B0-444E-AAF2-8A9EC78FA114}"/>
                  </a:ext>
                </a:extLst>
              </p:cNvPr>
              <p:cNvSpPr txBox="1"/>
              <p:nvPr/>
            </p:nvSpPr>
            <p:spPr>
              <a:xfrm>
                <a:off x="2943768" y="2081378"/>
                <a:ext cx="904269" cy="3985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endParaRPr lang="en-GB" sz="16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Rectangle 7">
                <a:extLst>
                  <a:ext uri="{FF2B5EF4-FFF2-40B4-BE49-F238E27FC236}">
                    <a16:creationId xmlns:a16="http://schemas.microsoft.com/office/drawing/2014/main" id="{3B457770-F512-47D4-90E8-484F793C3EDD}"/>
                  </a:ext>
                </a:extLst>
              </p:cNvPr>
              <p:cNvSpPr/>
              <p:nvPr/>
            </p:nvSpPr>
            <p:spPr>
              <a:xfrm>
                <a:off x="2960850" y="2529839"/>
                <a:ext cx="3949730" cy="3317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</a:p>
            </p:txBody>
          </p:sp>
        </p:grpSp>
        <p:grpSp>
          <p:nvGrpSpPr>
            <p:cNvPr id="15" name="Group 10">
              <a:extLst>
                <a:ext uri="{FF2B5EF4-FFF2-40B4-BE49-F238E27FC236}">
                  <a16:creationId xmlns:a16="http://schemas.microsoft.com/office/drawing/2014/main" id="{003B9B80-7240-4CAB-89AA-41230FE89381}"/>
                </a:ext>
              </a:extLst>
            </p:cNvPr>
            <p:cNvGrpSpPr/>
            <p:nvPr/>
          </p:nvGrpSpPr>
          <p:grpSpPr>
            <a:xfrm>
              <a:off x="872880" y="3679962"/>
              <a:ext cx="831273" cy="831273"/>
              <a:chOff x="1105079" y="3477054"/>
              <a:chExt cx="831273" cy="831273"/>
            </a:xfrm>
          </p:grpSpPr>
          <p:sp>
            <p:nvSpPr>
              <p:cNvPr id="25" name="Oval 11">
                <a:extLst>
                  <a:ext uri="{FF2B5EF4-FFF2-40B4-BE49-F238E27FC236}">
                    <a16:creationId xmlns:a16="http://schemas.microsoft.com/office/drawing/2014/main" id="{5500D2BC-4915-4259-A353-A28E16B18CD8}"/>
                  </a:ext>
                </a:extLst>
              </p:cNvPr>
              <p:cNvSpPr/>
              <p:nvPr/>
            </p:nvSpPr>
            <p:spPr>
              <a:xfrm>
                <a:off x="1105079" y="3477054"/>
                <a:ext cx="831273" cy="83127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Freeform 5">
                <a:extLst>
                  <a:ext uri="{FF2B5EF4-FFF2-40B4-BE49-F238E27FC236}">
                    <a16:creationId xmlns:a16="http://schemas.microsoft.com/office/drawing/2014/main" id="{7B023954-B4CF-4471-9259-D962987D56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3206" y="3751100"/>
                <a:ext cx="315017" cy="283178"/>
              </a:xfrm>
              <a:custGeom>
                <a:avLst/>
                <a:gdLst>
                  <a:gd name="T0" fmla="*/ 885 w 907"/>
                  <a:gd name="T1" fmla="*/ 197 h 740"/>
                  <a:gd name="T2" fmla="*/ 885 w 907"/>
                  <a:gd name="T3" fmla="*/ 118 h 740"/>
                  <a:gd name="T4" fmla="*/ 789 w 907"/>
                  <a:gd name="T5" fmla="*/ 22 h 740"/>
                  <a:gd name="T6" fmla="*/ 710 w 907"/>
                  <a:gd name="T7" fmla="*/ 22 h 740"/>
                  <a:gd name="T8" fmla="*/ 365 w 907"/>
                  <a:gd name="T9" fmla="*/ 366 h 740"/>
                  <a:gd name="T10" fmla="*/ 285 w 907"/>
                  <a:gd name="T11" fmla="*/ 366 h 740"/>
                  <a:gd name="T12" fmla="*/ 198 w 907"/>
                  <a:gd name="T13" fmla="*/ 279 h 740"/>
                  <a:gd name="T14" fmla="*/ 118 w 907"/>
                  <a:gd name="T15" fmla="*/ 279 h 740"/>
                  <a:gd name="T16" fmla="*/ 22 w 907"/>
                  <a:gd name="T17" fmla="*/ 375 h 740"/>
                  <a:gd name="T18" fmla="*/ 22 w 907"/>
                  <a:gd name="T19" fmla="*/ 454 h 740"/>
                  <a:gd name="T20" fmla="*/ 285 w 907"/>
                  <a:gd name="T21" fmla="*/ 718 h 740"/>
                  <a:gd name="T22" fmla="*/ 365 w 907"/>
                  <a:gd name="T23" fmla="*/ 718 h 740"/>
                  <a:gd name="T24" fmla="*/ 885 w 907"/>
                  <a:gd name="T25" fmla="*/ 197 h 7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07" h="740">
                    <a:moveTo>
                      <a:pt x="885" y="197"/>
                    </a:moveTo>
                    <a:cubicBezTo>
                      <a:pt x="907" y="176"/>
                      <a:pt x="907" y="140"/>
                      <a:pt x="885" y="118"/>
                    </a:cubicBezTo>
                    <a:cubicBezTo>
                      <a:pt x="789" y="22"/>
                      <a:pt x="789" y="22"/>
                      <a:pt x="789" y="22"/>
                    </a:cubicBezTo>
                    <a:cubicBezTo>
                      <a:pt x="767" y="0"/>
                      <a:pt x="731" y="0"/>
                      <a:pt x="710" y="22"/>
                    </a:cubicBezTo>
                    <a:cubicBezTo>
                      <a:pt x="365" y="366"/>
                      <a:pt x="365" y="366"/>
                      <a:pt x="365" y="366"/>
                    </a:cubicBezTo>
                    <a:cubicBezTo>
                      <a:pt x="343" y="388"/>
                      <a:pt x="307" y="388"/>
                      <a:pt x="285" y="366"/>
                    </a:cubicBezTo>
                    <a:cubicBezTo>
                      <a:pt x="198" y="279"/>
                      <a:pt x="198" y="279"/>
                      <a:pt x="198" y="279"/>
                    </a:cubicBezTo>
                    <a:cubicBezTo>
                      <a:pt x="176" y="257"/>
                      <a:pt x="140" y="257"/>
                      <a:pt x="118" y="279"/>
                    </a:cubicBezTo>
                    <a:cubicBezTo>
                      <a:pt x="22" y="375"/>
                      <a:pt x="22" y="375"/>
                      <a:pt x="22" y="375"/>
                    </a:cubicBezTo>
                    <a:cubicBezTo>
                      <a:pt x="0" y="397"/>
                      <a:pt x="0" y="432"/>
                      <a:pt x="22" y="454"/>
                    </a:cubicBezTo>
                    <a:cubicBezTo>
                      <a:pt x="285" y="718"/>
                      <a:pt x="285" y="718"/>
                      <a:pt x="285" y="718"/>
                    </a:cubicBezTo>
                    <a:cubicBezTo>
                      <a:pt x="307" y="740"/>
                      <a:pt x="343" y="740"/>
                      <a:pt x="365" y="718"/>
                    </a:cubicBezTo>
                    <a:lnTo>
                      <a:pt x="885" y="19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6" name="Group 13">
              <a:extLst>
                <a:ext uri="{FF2B5EF4-FFF2-40B4-BE49-F238E27FC236}">
                  <a16:creationId xmlns:a16="http://schemas.microsoft.com/office/drawing/2014/main" id="{69BB6955-8714-4339-922C-3DD5C8D33B3A}"/>
                </a:ext>
              </a:extLst>
            </p:cNvPr>
            <p:cNvGrpSpPr/>
            <p:nvPr/>
          </p:nvGrpSpPr>
          <p:grpSpPr>
            <a:xfrm>
              <a:off x="872880" y="5308012"/>
              <a:ext cx="831273" cy="831273"/>
              <a:chOff x="1105079" y="5105104"/>
              <a:chExt cx="831273" cy="831273"/>
            </a:xfrm>
          </p:grpSpPr>
          <p:sp>
            <p:nvSpPr>
              <p:cNvPr id="23" name="Oval 14">
                <a:extLst>
                  <a:ext uri="{FF2B5EF4-FFF2-40B4-BE49-F238E27FC236}">
                    <a16:creationId xmlns:a16="http://schemas.microsoft.com/office/drawing/2014/main" id="{A4C47000-E5E8-4241-8984-657660FF5EB8}"/>
                  </a:ext>
                </a:extLst>
              </p:cNvPr>
              <p:cNvSpPr/>
              <p:nvPr/>
            </p:nvSpPr>
            <p:spPr>
              <a:xfrm>
                <a:off x="1105079" y="5105104"/>
                <a:ext cx="831273" cy="83127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Freeform 5">
                <a:extLst>
                  <a:ext uri="{FF2B5EF4-FFF2-40B4-BE49-F238E27FC236}">
                    <a16:creationId xmlns:a16="http://schemas.microsoft.com/office/drawing/2014/main" id="{EEA13451-BD83-44CE-A1D6-BD7A45167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3206" y="5379150"/>
                <a:ext cx="315017" cy="283178"/>
              </a:xfrm>
              <a:custGeom>
                <a:avLst/>
                <a:gdLst>
                  <a:gd name="T0" fmla="*/ 885 w 907"/>
                  <a:gd name="T1" fmla="*/ 197 h 740"/>
                  <a:gd name="T2" fmla="*/ 885 w 907"/>
                  <a:gd name="T3" fmla="*/ 118 h 740"/>
                  <a:gd name="T4" fmla="*/ 789 w 907"/>
                  <a:gd name="T5" fmla="*/ 22 h 740"/>
                  <a:gd name="T6" fmla="*/ 710 w 907"/>
                  <a:gd name="T7" fmla="*/ 22 h 740"/>
                  <a:gd name="T8" fmla="*/ 365 w 907"/>
                  <a:gd name="T9" fmla="*/ 366 h 740"/>
                  <a:gd name="T10" fmla="*/ 285 w 907"/>
                  <a:gd name="T11" fmla="*/ 366 h 740"/>
                  <a:gd name="T12" fmla="*/ 198 w 907"/>
                  <a:gd name="T13" fmla="*/ 279 h 740"/>
                  <a:gd name="T14" fmla="*/ 118 w 907"/>
                  <a:gd name="T15" fmla="*/ 279 h 740"/>
                  <a:gd name="T16" fmla="*/ 22 w 907"/>
                  <a:gd name="T17" fmla="*/ 375 h 740"/>
                  <a:gd name="T18" fmla="*/ 22 w 907"/>
                  <a:gd name="T19" fmla="*/ 454 h 740"/>
                  <a:gd name="T20" fmla="*/ 285 w 907"/>
                  <a:gd name="T21" fmla="*/ 718 h 740"/>
                  <a:gd name="T22" fmla="*/ 365 w 907"/>
                  <a:gd name="T23" fmla="*/ 718 h 740"/>
                  <a:gd name="T24" fmla="*/ 885 w 907"/>
                  <a:gd name="T25" fmla="*/ 197 h 7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07" h="740">
                    <a:moveTo>
                      <a:pt x="885" y="197"/>
                    </a:moveTo>
                    <a:cubicBezTo>
                      <a:pt x="907" y="176"/>
                      <a:pt x="907" y="140"/>
                      <a:pt x="885" y="118"/>
                    </a:cubicBezTo>
                    <a:cubicBezTo>
                      <a:pt x="789" y="22"/>
                      <a:pt x="789" y="22"/>
                      <a:pt x="789" y="22"/>
                    </a:cubicBezTo>
                    <a:cubicBezTo>
                      <a:pt x="767" y="0"/>
                      <a:pt x="731" y="0"/>
                      <a:pt x="710" y="22"/>
                    </a:cubicBezTo>
                    <a:cubicBezTo>
                      <a:pt x="365" y="366"/>
                      <a:pt x="365" y="366"/>
                      <a:pt x="365" y="366"/>
                    </a:cubicBezTo>
                    <a:cubicBezTo>
                      <a:pt x="343" y="388"/>
                      <a:pt x="307" y="388"/>
                      <a:pt x="285" y="366"/>
                    </a:cubicBezTo>
                    <a:cubicBezTo>
                      <a:pt x="198" y="279"/>
                      <a:pt x="198" y="279"/>
                      <a:pt x="198" y="279"/>
                    </a:cubicBezTo>
                    <a:cubicBezTo>
                      <a:pt x="176" y="257"/>
                      <a:pt x="140" y="257"/>
                      <a:pt x="118" y="279"/>
                    </a:cubicBezTo>
                    <a:cubicBezTo>
                      <a:pt x="22" y="375"/>
                      <a:pt x="22" y="375"/>
                      <a:pt x="22" y="375"/>
                    </a:cubicBezTo>
                    <a:cubicBezTo>
                      <a:pt x="0" y="397"/>
                      <a:pt x="0" y="432"/>
                      <a:pt x="22" y="454"/>
                    </a:cubicBezTo>
                    <a:cubicBezTo>
                      <a:pt x="285" y="718"/>
                      <a:pt x="285" y="718"/>
                      <a:pt x="285" y="718"/>
                    </a:cubicBezTo>
                    <a:cubicBezTo>
                      <a:pt x="307" y="740"/>
                      <a:pt x="343" y="740"/>
                      <a:pt x="365" y="718"/>
                    </a:cubicBezTo>
                    <a:lnTo>
                      <a:pt x="885" y="19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EDD85C8-47A7-4F52-A914-0D614025E16B}"/>
                </a:ext>
              </a:extLst>
            </p:cNvPr>
            <p:cNvGrpSpPr/>
            <p:nvPr/>
          </p:nvGrpSpPr>
          <p:grpSpPr>
            <a:xfrm>
              <a:off x="1922952" y="5263407"/>
              <a:ext cx="3966812" cy="780202"/>
              <a:chOff x="2943768" y="2081378"/>
              <a:chExt cx="3966812" cy="780202"/>
            </a:xfrm>
          </p:grpSpPr>
          <p:sp>
            <p:nvSpPr>
              <p:cNvPr id="21" name="TextBox 21">
                <a:extLst>
                  <a:ext uri="{FF2B5EF4-FFF2-40B4-BE49-F238E27FC236}">
                    <a16:creationId xmlns:a16="http://schemas.microsoft.com/office/drawing/2014/main" id="{D23BD03C-9CF4-424F-943F-C6BE7F0AB0EC}"/>
                  </a:ext>
                </a:extLst>
              </p:cNvPr>
              <p:cNvSpPr txBox="1"/>
              <p:nvPr/>
            </p:nvSpPr>
            <p:spPr>
              <a:xfrm>
                <a:off x="2943768" y="2081378"/>
                <a:ext cx="904269" cy="3985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endParaRPr lang="en-GB" altLang="zh-CN" sz="16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" name="Rectangle 18">
                <a:extLst>
                  <a:ext uri="{FF2B5EF4-FFF2-40B4-BE49-F238E27FC236}">
                    <a16:creationId xmlns:a16="http://schemas.microsoft.com/office/drawing/2014/main" id="{19E5891B-F812-4ED9-9E96-B697DFBE4820}"/>
                  </a:ext>
                </a:extLst>
              </p:cNvPr>
              <p:cNvSpPr/>
              <p:nvPr/>
            </p:nvSpPr>
            <p:spPr>
              <a:xfrm>
                <a:off x="2960850" y="2529839"/>
                <a:ext cx="3949730" cy="3317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</a:p>
            </p:txBody>
          </p:sp>
        </p:grpSp>
        <p:grpSp>
          <p:nvGrpSpPr>
            <p:cNvPr id="18" name="Group 20">
              <a:extLst>
                <a:ext uri="{FF2B5EF4-FFF2-40B4-BE49-F238E27FC236}">
                  <a16:creationId xmlns:a16="http://schemas.microsoft.com/office/drawing/2014/main" id="{361CE68F-3BB5-4D25-9B71-E61D6700BCC6}"/>
                </a:ext>
              </a:extLst>
            </p:cNvPr>
            <p:cNvGrpSpPr/>
            <p:nvPr/>
          </p:nvGrpSpPr>
          <p:grpSpPr>
            <a:xfrm>
              <a:off x="1922952" y="3635600"/>
              <a:ext cx="3966812" cy="780202"/>
              <a:chOff x="2943768" y="2081378"/>
              <a:chExt cx="3966812" cy="780202"/>
            </a:xfrm>
          </p:grpSpPr>
          <p:sp>
            <p:nvSpPr>
              <p:cNvPr id="19" name="TextBox 25">
                <a:extLst>
                  <a:ext uri="{FF2B5EF4-FFF2-40B4-BE49-F238E27FC236}">
                    <a16:creationId xmlns:a16="http://schemas.microsoft.com/office/drawing/2014/main" id="{01FDBA02-5717-4308-837F-57917001F8C7}"/>
                  </a:ext>
                </a:extLst>
              </p:cNvPr>
              <p:cNvSpPr txBox="1"/>
              <p:nvPr/>
            </p:nvSpPr>
            <p:spPr>
              <a:xfrm>
                <a:off x="2943768" y="2081378"/>
                <a:ext cx="904269" cy="3985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00" b="1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endParaRPr lang="en-GB" altLang="zh-CN" sz="16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Rectangle 22">
                <a:extLst>
                  <a:ext uri="{FF2B5EF4-FFF2-40B4-BE49-F238E27FC236}">
                    <a16:creationId xmlns:a16="http://schemas.microsoft.com/office/drawing/2014/main" id="{D8FA37A0-BCFA-4AC7-801E-F6689148CEDD}"/>
                  </a:ext>
                </a:extLst>
              </p:cNvPr>
              <p:cNvSpPr/>
              <p:nvPr/>
            </p:nvSpPr>
            <p:spPr>
              <a:xfrm>
                <a:off x="2960850" y="2529839"/>
                <a:ext cx="3949730" cy="3317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</a:p>
            </p:txBody>
          </p:sp>
        </p:grpSp>
      </p:grpSp>
      <p:sp>
        <p:nvSpPr>
          <p:cNvPr id="31" name="TextBox 8">
            <a:extLst>
              <a:ext uri="{FF2B5EF4-FFF2-40B4-BE49-F238E27FC236}">
                <a16:creationId xmlns:a16="http://schemas.microsoft.com/office/drawing/2014/main" id="{91AD88EA-6C6A-4711-ABBD-A1385DB93162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AA950936-3255-43C8-A7EA-B8F0339D35F7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48C1B700-3140-46D6-9483-016E476253D5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FF92B9DF-C42A-43BC-ABD8-5D0710F55108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0074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3066F44-E95D-4E30-9E5C-28D482489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D2009E4-55BD-46BF-983E-99EC5AF76423}"/>
              </a:ext>
            </a:extLst>
          </p:cNvPr>
          <p:cNvSpPr/>
          <p:nvPr/>
        </p:nvSpPr>
        <p:spPr>
          <a:xfrm>
            <a:off x="391941" y="332772"/>
            <a:ext cx="11408117" cy="6192455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AA040E-763D-4E21-A27A-A11044AFD8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53" b="20338"/>
          <a:stretch/>
        </p:blipFill>
        <p:spPr>
          <a:xfrm>
            <a:off x="6512718" y="525703"/>
            <a:ext cx="5679282" cy="5999524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B7F66C9E-B8F4-405A-A606-79AFBCD33EF1}"/>
              </a:ext>
            </a:extLst>
          </p:cNvPr>
          <p:cNvGrpSpPr/>
          <p:nvPr/>
        </p:nvGrpSpPr>
        <p:grpSpPr>
          <a:xfrm>
            <a:off x="1461430" y="2659346"/>
            <a:ext cx="5147714" cy="1539306"/>
            <a:chOff x="5337724" y="2809565"/>
            <a:chExt cx="5147767" cy="153932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DF003C7-9D8C-4BDA-8473-5F327FBB1A0C}"/>
                </a:ext>
              </a:extLst>
            </p:cNvPr>
            <p:cNvSpPr/>
            <p:nvPr/>
          </p:nvSpPr>
          <p:spPr>
            <a:xfrm>
              <a:off x="6192272" y="2809565"/>
              <a:ext cx="3232008" cy="6463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3600" b="1" spc="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点击输入标题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A2B74FA-6A24-4423-BE0E-C3DC17D81A35}"/>
                </a:ext>
              </a:extLst>
            </p:cNvPr>
            <p:cNvSpPr/>
            <p:nvPr/>
          </p:nvSpPr>
          <p:spPr>
            <a:xfrm>
              <a:off x="5337724" y="3482421"/>
              <a:ext cx="5147767" cy="866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5677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3066F44-E95D-4E30-9E5C-28D48248960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D2009E4-55BD-46BF-983E-99EC5AF76423}"/>
              </a:ext>
            </a:extLst>
          </p:cNvPr>
          <p:cNvSpPr/>
          <p:nvPr/>
        </p:nvSpPr>
        <p:spPr>
          <a:xfrm>
            <a:off x="391941" y="332772"/>
            <a:ext cx="11408117" cy="6192455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AA040E-763D-4E21-A27A-A11044AFD85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53" b="20338"/>
          <a:stretch/>
        </p:blipFill>
        <p:spPr>
          <a:xfrm>
            <a:off x="6512718" y="525703"/>
            <a:ext cx="5679282" cy="5999524"/>
          </a:xfrm>
          <a:prstGeom prst="rect">
            <a:avLst/>
          </a:prstGeom>
        </p:spPr>
      </p:pic>
      <p:sp>
        <p:nvSpPr>
          <p:cNvPr id="30" name="MH_Others_1">
            <a:extLst>
              <a:ext uri="{FF2B5EF4-FFF2-40B4-BE49-F238E27FC236}">
                <a16:creationId xmlns:a16="http://schemas.microsoft.com/office/drawing/2014/main" id="{9326C637-473C-4673-BBA3-7D79C13FFEAB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864810" y="1143776"/>
            <a:ext cx="1015663" cy="3597835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6600" spc="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目录</a:t>
            </a:r>
          </a:p>
        </p:txBody>
      </p:sp>
      <p:sp>
        <p:nvSpPr>
          <p:cNvPr id="31" name="MH_Others_2">
            <a:extLst>
              <a:ext uri="{FF2B5EF4-FFF2-40B4-BE49-F238E27FC236}">
                <a16:creationId xmlns:a16="http://schemas.microsoft.com/office/drawing/2014/main" id="{E6B5140B-74C6-482A-98C7-4B4DC6A24F10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 rot="5400000">
            <a:off x="69867" y="2758028"/>
            <a:ext cx="3128221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CONTENTS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MH_Number_1">
            <a:extLst>
              <a:ext uri="{FF2B5EF4-FFF2-40B4-BE49-F238E27FC236}">
                <a16:creationId xmlns:a16="http://schemas.microsoft.com/office/drawing/2014/main" id="{259259C7-A6D5-49CC-AD03-77DF7E849B8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667714" y="2006814"/>
            <a:ext cx="359981" cy="359981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3" name="MH_Entry_1">
            <a:extLst>
              <a:ext uri="{FF2B5EF4-FFF2-40B4-BE49-F238E27FC236}">
                <a16:creationId xmlns:a16="http://schemas.microsoft.com/office/drawing/2014/main" id="{E8BC4A53-9EEC-4B81-88E6-2D61A00DD054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171015" y="1947605"/>
            <a:ext cx="3158325" cy="43268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点击输入标题</a:t>
            </a:r>
          </a:p>
        </p:txBody>
      </p:sp>
      <p:sp>
        <p:nvSpPr>
          <p:cNvPr id="34" name="MH_Number_2">
            <a:extLst>
              <a:ext uri="{FF2B5EF4-FFF2-40B4-BE49-F238E27FC236}">
                <a16:creationId xmlns:a16="http://schemas.microsoft.com/office/drawing/2014/main" id="{1EBC9935-73B2-4A2A-B8E7-204441F2F1E2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667714" y="2831244"/>
            <a:ext cx="359981" cy="359981"/>
          </a:xfrm>
          <a:prstGeom prst="ellipse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5" name="MH_Entry_2">
            <a:extLst>
              <a:ext uri="{FF2B5EF4-FFF2-40B4-BE49-F238E27FC236}">
                <a16:creationId xmlns:a16="http://schemas.microsoft.com/office/drawing/2014/main" id="{DB22774D-C240-44B3-953D-AE32408343D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4171015" y="2772036"/>
            <a:ext cx="3342588" cy="43268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点击输入标题</a:t>
            </a:r>
          </a:p>
        </p:txBody>
      </p:sp>
      <p:sp>
        <p:nvSpPr>
          <p:cNvPr id="36" name="MH_Number_3">
            <a:extLst>
              <a:ext uri="{FF2B5EF4-FFF2-40B4-BE49-F238E27FC236}">
                <a16:creationId xmlns:a16="http://schemas.microsoft.com/office/drawing/2014/main" id="{3EECA939-062F-4DB6-B655-580E9979FC98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667714" y="3655675"/>
            <a:ext cx="359981" cy="359981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MH_Entry_3">
            <a:extLst>
              <a:ext uri="{FF2B5EF4-FFF2-40B4-BE49-F238E27FC236}">
                <a16:creationId xmlns:a16="http://schemas.microsoft.com/office/drawing/2014/main" id="{787F216E-63DA-4A9C-8FF0-7AFD511EF39D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4171015" y="3596467"/>
            <a:ext cx="3342588" cy="43268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点击输入标题</a:t>
            </a:r>
          </a:p>
        </p:txBody>
      </p:sp>
      <p:sp>
        <p:nvSpPr>
          <p:cNvPr id="38" name="MH_Number_4">
            <a:extLst>
              <a:ext uri="{FF2B5EF4-FFF2-40B4-BE49-F238E27FC236}">
                <a16:creationId xmlns:a16="http://schemas.microsoft.com/office/drawing/2014/main" id="{88A4F87E-4B31-41C1-B235-93961DD7806B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3667714" y="4480105"/>
            <a:ext cx="359981" cy="359981"/>
          </a:xfrm>
          <a:prstGeom prst="ellipse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9" name="MH_Entry_4">
            <a:extLst>
              <a:ext uri="{FF2B5EF4-FFF2-40B4-BE49-F238E27FC236}">
                <a16:creationId xmlns:a16="http://schemas.microsoft.com/office/drawing/2014/main" id="{CECADF4C-AB41-4D00-892D-8623A4587A86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4171015" y="4420896"/>
            <a:ext cx="3342588" cy="43268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点击输入标题</a:t>
            </a:r>
          </a:p>
        </p:txBody>
      </p:sp>
    </p:spTree>
    <p:extLst>
      <p:ext uri="{BB962C8B-B14F-4D97-AF65-F5344CB8AC3E}">
        <p14:creationId xmlns:p14="http://schemas.microsoft.com/office/powerpoint/2010/main" val="1350037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7"/>
          <p:cNvGrpSpPr/>
          <p:nvPr/>
        </p:nvGrpSpPr>
        <p:grpSpPr>
          <a:xfrm>
            <a:off x="124695" y="2347217"/>
            <a:ext cx="825405" cy="2119865"/>
            <a:chOff x="124694" y="2347215"/>
            <a:chExt cx="825405" cy="2119864"/>
          </a:xfrm>
        </p:grpSpPr>
        <p:grpSp>
          <p:nvGrpSpPr>
            <p:cNvPr id="3" name="组合 9"/>
            <p:cNvGrpSpPr/>
            <p:nvPr/>
          </p:nvGrpSpPr>
          <p:grpSpPr>
            <a:xfrm>
              <a:off x="770183" y="2347215"/>
              <a:ext cx="179916" cy="1100108"/>
              <a:chOff x="4524245" y="3111810"/>
              <a:chExt cx="134937" cy="825081"/>
            </a:xfrm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4524246" y="3111810"/>
                <a:ext cx="134936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4524246" y="3111810"/>
                <a:ext cx="0" cy="746771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4524245" y="3852541"/>
                <a:ext cx="127498" cy="8435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矩形 11"/>
            <p:cNvSpPr/>
            <p:nvPr/>
          </p:nvSpPr>
          <p:spPr>
            <a:xfrm>
              <a:off x="124694" y="3266751"/>
              <a:ext cx="580608" cy="12003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7200" dirty="0">
                  <a:solidFill>
                    <a:schemeClr val="bg1"/>
                  </a:solidFill>
                  <a:cs typeface="+mn-ea"/>
                  <a:sym typeface="+mn-lt"/>
                </a:rPr>
                <a:t>“</a:t>
              </a:r>
              <a:endParaRPr lang="en-US" altLang="zh-CN" sz="7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" name="组合 16"/>
          <p:cNvGrpSpPr/>
          <p:nvPr/>
        </p:nvGrpSpPr>
        <p:grpSpPr>
          <a:xfrm>
            <a:off x="3869779" y="2347217"/>
            <a:ext cx="825405" cy="2119865"/>
            <a:chOff x="3869778" y="2347215"/>
            <a:chExt cx="825405" cy="2119864"/>
          </a:xfrm>
        </p:grpSpPr>
        <p:grpSp>
          <p:nvGrpSpPr>
            <p:cNvPr id="5" name="组合 17"/>
            <p:cNvGrpSpPr/>
            <p:nvPr/>
          </p:nvGrpSpPr>
          <p:grpSpPr>
            <a:xfrm>
              <a:off x="4515267" y="2347215"/>
              <a:ext cx="179916" cy="1100108"/>
              <a:chOff x="4524245" y="3111810"/>
              <a:chExt cx="134937" cy="825081"/>
            </a:xfrm>
          </p:grpSpPr>
          <p:cxnSp>
            <p:nvCxnSpPr>
              <p:cNvPr id="20" name="直接连接符 19"/>
              <p:cNvCxnSpPr/>
              <p:nvPr/>
            </p:nvCxnSpPr>
            <p:spPr>
              <a:xfrm>
                <a:off x="4524246" y="3111810"/>
                <a:ext cx="134936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>
                <a:off x="4524246" y="3111810"/>
                <a:ext cx="0" cy="746771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>
                <a:off x="4524245" y="3852541"/>
                <a:ext cx="127498" cy="8435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矩形 18"/>
            <p:cNvSpPr/>
            <p:nvPr/>
          </p:nvSpPr>
          <p:spPr>
            <a:xfrm>
              <a:off x="3869778" y="3266751"/>
              <a:ext cx="580608" cy="12003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7200" dirty="0">
                  <a:solidFill>
                    <a:schemeClr val="bg1"/>
                  </a:solidFill>
                  <a:cs typeface="+mn-ea"/>
                  <a:sym typeface="+mn-lt"/>
                </a:rPr>
                <a:t>“</a:t>
              </a:r>
              <a:endParaRPr lang="en-US" altLang="zh-CN" sz="7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22"/>
          <p:cNvGrpSpPr/>
          <p:nvPr/>
        </p:nvGrpSpPr>
        <p:grpSpPr>
          <a:xfrm>
            <a:off x="7614863" y="2347217"/>
            <a:ext cx="825405" cy="2119865"/>
            <a:chOff x="7614862" y="2347215"/>
            <a:chExt cx="825405" cy="2119864"/>
          </a:xfrm>
        </p:grpSpPr>
        <p:grpSp>
          <p:nvGrpSpPr>
            <p:cNvPr id="8" name="组合 23"/>
            <p:cNvGrpSpPr/>
            <p:nvPr/>
          </p:nvGrpSpPr>
          <p:grpSpPr>
            <a:xfrm>
              <a:off x="8260351" y="2347215"/>
              <a:ext cx="179916" cy="1100108"/>
              <a:chOff x="4524245" y="3111810"/>
              <a:chExt cx="134937" cy="825081"/>
            </a:xfrm>
          </p:grpSpPr>
          <p:cxnSp>
            <p:nvCxnSpPr>
              <p:cNvPr id="26" name="直接连接符 25"/>
              <p:cNvCxnSpPr/>
              <p:nvPr/>
            </p:nvCxnSpPr>
            <p:spPr>
              <a:xfrm>
                <a:off x="4524246" y="3111810"/>
                <a:ext cx="134936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/>
            </p:nvCxnSpPr>
            <p:spPr>
              <a:xfrm>
                <a:off x="4524246" y="3111810"/>
                <a:ext cx="0" cy="746771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/>
            </p:nvCxnSpPr>
            <p:spPr>
              <a:xfrm>
                <a:off x="4524245" y="3852541"/>
                <a:ext cx="127498" cy="8435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矩形 24"/>
            <p:cNvSpPr/>
            <p:nvPr/>
          </p:nvSpPr>
          <p:spPr>
            <a:xfrm>
              <a:off x="7614862" y="3266751"/>
              <a:ext cx="580608" cy="12003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7200" dirty="0">
                  <a:solidFill>
                    <a:schemeClr val="bg1"/>
                  </a:solidFill>
                  <a:cs typeface="+mn-ea"/>
                  <a:sym typeface="+mn-lt"/>
                </a:rPr>
                <a:t>“</a:t>
              </a:r>
              <a:endParaRPr lang="en-US" altLang="zh-CN" sz="7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组合 28"/>
          <p:cNvGrpSpPr/>
          <p:nvPr/>
        </p:nvGrpSpPr>
        <p:grpSpPr>
          <a:xfrm>
            <a:off x="1113257" y="3451514"/>
            <a:ext cx="1006014" cy="1025235"/>
            <a:chOff x="1113255" y="3451514"/>
            <a:chExt cx="1006013" cy="1025234"/>
          </a:xfrm>
          <a:solidFill>
            <a:schemeClr val="accent1"/>
          </a:solidFill>
        </p:grpSpPr>
        <p:sp>
          <p:nvSpPr>
            <p:cNvPr id="30" name="Freeform 5"/>
            <p:cNvSpPr>
              <a:spLocks noEditPoints="1"/>
            </p:cNvSpPr>
            <p:nvPr/>
          </p:nvSpPr>
          <p:spPr bwMode="auto">
            <a:xfrm>
              <a:off x="1113255" y="3451514"/>
              <a:ext cx="1006013" cy="1025234"/>
            </a:xfrm>
            <a:custGeom>
              <a:avLst/>
              <a:gdLst>
                <a:gd name="T0" fmla="*/ 468 w 936"/>
                <a:gd name="T1" fmla="*/ 0 h 936"/>
                <a:gd name="T2" fmla="*/ 936 w 936"/>
                <a:gd name="T3" fmla="*/ 468 h 936"/>
                <a:gd name="T4" fmla="*/ 468 w 936"/>
                <a:gd name="T5" fmla="*/ 936 h 936"/>
                <a:gd name="T6" fmla="*/ 0 w 936"/>
                <a:gd name="T7" fmla="*/ 468 h 936"/>
                <a:gd name="T8" fmla="*/ 468 w 936"/>
                <a:gd name="T9" fmla="*/ 0 h 936"/>
                <a:gd name="T10" fmla="*/ 468 w 936"/>
                <a:gd name="T11" fmla="*/ 39 h 936"/>
                <a:gd name="T12" fmla="*/ 896 w 936"/>
                <a:gd name="T13" fmla="*/ 468 h 936"/>
                <a:gd name="T14" fmla="*/ 468 w 936"/>
                <a:gd name="T15" fmla="*/ 896 h 936"/>
                <a:gd name="T16" fmla="*/ 39 w 936"/>
                <a:gd name="T17" fmla="*/ 468 h 936"/>
                <a:gd name="T18" fmla="*/ 468 w 936"/>
                <a:gd name="T19" fmla="*/ 39 h 936"/>
                <a:gd name="T20" fmla="*/ 468 w 936"/>
                <a:gd name="T21" fmla="*/ 79 h 936"/>
                <a:gd name="T22" fmla="*/ 857 w 936"/>
                <a:gd name="T23" fmla="*/ 468 h 936"/>
                <a:gd name="T24" fmla="*/ 468 w 936"/>
                <a:gd name="T25" fmla="*/ 857 h 936"/>
                <a:gd name="T26" fmla="*/ 79 w 936"/>
                <a:gd name="T27" fmla="*/ 468 h 936"/>
                <a:gd name="T28" fmla="*/ 468 w 936"/>
                <a:gd name="T29" fmla="*/ 79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36" h="936">
                  <a:moveTo>
                    <a:pt x="468" y="0"/>
                  </a:moveTo>
                  <a:cubicBezTo>
                    <a:pt x="726" y="0"/>
                    <a:pt x="936" y="209"/>
                    <a:pt x="936" y="468"/>
                  </a:cubicBezTo>
                  <a:cubicBezTo>
                    <a:pt x="936" y="726"/>
                    <a:pt x="726" y="936"/>
                    <a:pt x="468" y="936"/>
                  </a:cubicBezTo>
                  <a:cubicBezTo>
                    <a:pt x="209" y="936"/>
                    <a:pt x="0" y="726"/>
                    <a:pt x="0" y="468"/>
                  </a:cubicBezTo>
                  <a:cubicBezTo>
                    <a:pt x="0" y="209"/>
                    <a:pt x="209" y="0"/>
                    <a:pt x="468" y="0"/>
                  </a:cubicBezTo>
                  <a:close/>
                  <a:moveTo>
                    <a:pt x="468" y="39"/>
                  </a:moveTo>
                  <a:cubicBezTo>
                    <a:pt x="704" y="39"/>
                    <a:pt x="896" y="231"/>
                    <a:pt x="896" y="468"/>
                  </a:cubicBezTo>
                  <a:cubicBezTo>
                    <a:pt x="896" y="704"/>
                    <a:pt x="704" y="896"/>
                    <a:pt x="468" y="896"/>
                  </a:cubicBezTo>
                  <a:cubicBezTo>
                    <a:pt x="231" y="896"/>
                    <a:pt x="39" y="704"/>
                    <a:pt x="39" y="468"/>
                  </a:cubicBezTo>
                  <a:cubicBezTo>
                    <a:pt x="39" y="231"/>
                    <a:pt x="231" y="39"/>
                    <a:pt x="468" y="39"/>
                  </a:cubicBezTo>
                  <a:close/>
                  <a:moveTo>
                    <a:pt x="468" y="79"/>
                  </a:moveTo>
                  <a:cubicBezTo>
                    <a:pt x="683" y="79"/>
                    <a:pt x="857" y="253"/>
                    <a:pt x="857" y="468"/>
                  </a:cubicBezTo>
                  <a:cubicBezTo>
                    <a:pt x="857" y="683"/>
                    <a:pt x="683" y="857"/>
                    <a:pt x="468" y="857"/>
                  </a:cubicBezTo>
                  <a:cubicBezTo>
                    <a:pt x="253" y="857"/>
                    <a:pt x="79" y="683"/>
                    <a:pt x="79" y="468"/>
                  </a:cubicBezTo>
                  <a:cubicBezTo>
                    <a:pt x="79" y="253"/>
                    <a:pt x="253" y="79"/>
                    <a:pt x="468" y="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zh-CN" altLang="en-US" sz="1733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291492" y="3617442"/>
              <a:ext cx="647933" cy="64633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en-US" altLang="zh-CN" sz="2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组合 31"/>
          <p:cNvGrpSpPr/>
          <p:nvPr/>
        </p:nvGrpSpPr>
        <p:grpSpPr>
          <a:xfrm>
            <a:off x="4858339" y="3441845"/>
            <a:ext cx="1006013" cy="1025234"/>
            <a:chOff x="4858339" y="3441846"/>
            <a:chExt cx="1006013" cy="1025234"/>
          </a:xfrm>
          <a:solidFill>
            <a:schemeClr val="accent2"/>
          </a:solidFill>
        </p:grpSpPr>
        <p:sp>
          <p:nvSpPr>
            <p:cNvPr id="33" name="Freeform 5"/>
            <p:cNvSpPr>
              <a:spLocks noEditPoints="1"/>
            </p:cNvSpPr>
            <p:nvPr/>
          </p:nvSpPr>
          <p:spPr bwMode="auto">
            <a:xfrm>
              <a:off x="4858339" y="3441846"/>
              <a:ext cx="1006013" cy="1025234"/>
            </a:xfrm>
            <a:custGeom>
              <a:avLst/>
              <a:gdLst>
                <a:gd name="T0" fmla="*/ 468 w 936"/>
                <a:gd name="T1" fmla="*/ 0 h 936"/>
                <a:gd name="T2" fmla="*/ 936 w 936"/>
                <a:gd name="T3" fmla="*/ 468 h 936"/>
                <a:gd name="T4" fmla="*/ 468 w 936"/>
                <a:gd name="T5" fmla="*/ 936 h 936"/>
                <a:gd name="T6" fmla="*/ 0 w 936"/>
                <a:gd name="T7" fmla="*/ 468 h 936"/>
                <a:gd name="T8" fmla="*/ 468 w 936"/>
                <a:gd name="T9" fmla="*/ 0 h 936"/>
                <a:gd name="T10" fmla="*/ 468 w 936"/>
                <a:gd name="T11" fmla="*/ 39 h 936"/>
                <a:gd name="T12" fmla="*/ 896 w 936"/>
                <a:gd name="T13" fmla="*/ 468 h 936"/>
                <a:gd name="T14" fmla="*/ 468 w 936"/>
                <a:gd name="T15" fmla="*/ 896 h 936"/>
                <a:gd name="T16" fmla="*/ 39 w 936"/>
                <a:gd name="T17" fmla="*/ 468 h 936"/>
                <a:gd name="T18" fmla="*/ 468 w 936"/>
                <a:gd name="T19" fmla="*/ 39 h 936"/>
                <a:gd name="T20" fmla="*/ 468 w 936"/>
                <a:gd name="T21" fmla="*/ 79 h 936"/>
                <a:gd name="T22" fmla="*/ 857 w 936"/>
                <a:gd name="T23" fmla="*/ 468 h 936"/>
                <a:gd name="T24" fmla="*/ 468 w 936"/>
                <a:gd name="T25" fmla="*/ 857 h 936"/>
                <a:gd name="T26" fmla="*/ 79 w 936"/>
                <a:gd name="T27" fmla="*/ 468 h 936"/>
                <a:gd name="T28" fmla="*/ 468 w 936"/>
                <a:gd name="T29" fmla="*/ 79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36" h="936">
                  <a:moveTo>
                    <a:pt x="468" y="0"/>
                  </a:moveTo>
                  <a:cubicBezTo>
                    <a:pt x="726" y="0"/>
                    <a:pt x="936" y="209"/>
                    <a:pt x="936" y="468"/>
                  </a:cubicBezTo>
                  <a:cubicBezTo>
                    <a:pt x="936" y="726"/>
                    <a:pt x="726" y="936"/>
                    <a:pt x="468" y="936"/>
                  </a:cubicBezTo>
                  <a:cubicBezTo>
                    <a:pt x="209" y="936"/>
                    <a:pt x="0" y="726"/>
                    <a:pt x="0" y="468"/>
                  </a:cubicBezTo>
                  <a:cubicBezTo>
                    <a:pt x="0" y="209"/>
                    <a:pt x="209" y="0"/>
                    <a:pt x="468" y="0"/>
                  </a:cubicBezTo>
                  <a:close/>
                  <a:moveTo>
                    <a:pt x="468" y="39"/>
                  </a:moveTo>
                  <a:cubicBezTo>
                    <a:pt x="704" y="39"/>
                    <a:pt x="896" y="231"/>
                    <a:pt x="896" y="468"/>
                  </a:cubicBezTo>
                  <a:cubicBezTo>
                    <a:pt x="896" y="704"/>
                    <a:pt x="704" y="896"/>
                    <a:pt x="468" y="896"/>
                  </a:cubicBezTo>
                  <a:cubicBezTo>
                    <a:pt x="231" y="896"/>
                    <a:pt x="39" y="704"/>
                    <a:pt x="39" y="468"/>
                  </a:cubicBezTo>
                  <a:cubicBezTo>
                    <a:pt x="39" y="231"/>
                    <a:pt x="231" y="39"/>
                    <a:pt x="468" y="39"/>
                  </a:cubicBezTo>
                  <a:close/>
                  <a:moveTo>
                    <a:pt x="468" y="79"/>
                  </a:moveTo>
                  <a:cubicBezTo>
                    <a:pt x="683" y="79"/>
                    <a:pt x="857" y="253"/>
                    <a:pt x="857" y="468"/>
                  </a:cubicBezTo>
                  <a:cubicBezTo>
                    <a:pt x="857" y="683"/>
                    <a:pt x="683" y="857"/>
                    <a:pt x="468" y="857"/>
                  </a:cubicBezTo>
                  <a:cubicBezTo>
                    <a:pt x="253" y="857"/>
                    <a:pt x="79" y="683"/>
                    <a:pt x="79" y="468"/>
                  </a:cubicBezTo>
                  <a:cubicBezTo>
                    <a:pt x="79" y="253"/>
                    <a:pt x="253" y="79"/>
                    <a:pt x="468" y="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zh-CN" altLang="en-US" sz="1733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5036578" y="3617441"/>
              <a:ext cx="825867" cy="646331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en-US" altLang="zh-CN" sz="2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" name="组合 34"/>
          <p:cNvGrpSpPr/>
          <p:nvPr/>
        </p:nvGrpSpPr>
        <p:grpSpPr>
          <a:xfrm>
            <a:off x="8603427" y="3441845"/>
            <a:ext cx="1006014" cy="1025234"/>
            <a:chOff x="8603423" y="3441846"/>
            <a:chExt cx="1006013" cy="1025234"/>
          </a:xfrm>
        </p:grpSpPr>
        <p:sp>
          <p:nvSpPr>
            <p:cNvPr id="36" name="Freeform 5"/>
            <p:cNvSpPr>
              <a:spLocks noEditPoints="1"/>
            </p:cNvSpPr>
            <p:nvPr/>
          </p:nvSpPr>
          <p:spPr bwMode="auto">
            <a:xfrm>
              <a:off x="8603423" y="3441846"/>
              <a:ext cx="1006013" cy="1025234"/>
            </a:xfrm>
            <a:custGeom>
              <a:avLst/>
              <a:gdLst>
                <a:gd name="T0" fmla="*/ 468 w 936"/>
                <a:gd name="T1" fmla="*/ 0 h 936"/>
                <a:gd name="T2" fmla="*/ 936 w 936"/>
                <a:gd name="T3" fmla="*/ 468 h 936"/>
                <a:gd name="T4" fmla="*/ 468 w 936"/>
                <a:gd name="T5" fmla="*/ 936 h 936"/>
                <a:gd name="T6" fmla="*/ 0 w 936"/>
                <a:gd name="T7" fmla="*/ 468 h 936"/>
                <a:gd name="T8" fmla="*/ 468 w 936"/>
                <a:gd name="T9" fmla="*/ 0 h 936"/>
                <a:gd name="T10" fmla="*/ 468 w 936"/>
                <a:gd name="T11" fmla="*/ 39 h 936"/>
                <a:gd name="T12" fmla="*/ 896 w 936"/>
                <a:gd name="T13" fmla="*/ 468 h 936"/>
                <a:gd name="T14" fmla="*/ 468 w 936"/>
                <a:gd name="T15" fmla="*/ 896 h 936"/>
                <a:gd name="T16" fmla="*/ 39 w 936"/>
                <a:gd name="T17" fmla="*/ 468 h 936"/>
                <a:gd name="T18" fmla="*/ 468 w 936"/>
                <a:gd name="T19" fmla="*/ 39 h 936"/>
                <a:gd name="T20" fmla="*/ 468 w 936"/>
                <a:gd name="T21" fmla="*/ 79 h 936"/>
                <a:gd name="T22" fmla="*/ 857 w 936"/>
                <a:gd name="T23" fmla="*/ 468 h 936"/>
                <a:gd name="T24" fmla="*/ 468 w 936"/>
                <a:gd name="T25" fmla="*/ 857 h 936"/>
                <a:gd name="T26" fmla="*/ 79 w 936"/>
                <a:gd name="T27" fmla="*/ 468 h 936"/>
                <a:gd name="T28" fmla="*/ 468 w 936"/>
                <a:gd name="T29" fmla="*/ 79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36" h="936">
                  <a:moveTo>
                    <a:pt x="468" y="0"/>
                  </a:moveTo>
                  <a:cubicBezTo>
                    <a:pt x="726" y="0"/>
                    <a:pt x="936" y="209"/>
                    <a:pt x="936" y="468"/>
                  </a:cubicBezTo>
                  <a:cubicBezTo>
                    <a:pt x="936" y="726"/>
                    <a:pt x="726" y="936"/>
                    <a:pt x="468" y="936"/>
                  </a:cubicBezTo>
                  <a:cubicBezTo>
                    <a:pt x="209" y="936"/>
                    <a:pt x="0" y="726"/>
                    <a:pt x="0" y="468"/>
                  </a:cubicBezTo>
                  <a:cubicBezTo>
                    <a:pt x="0" y="209"/>
                    <a:pt x="209" y="0"/>
                    <a:pt x="468" y="0"/>
                  </a:cubicBezTo>
                  <a:close/>
                  <a:moveTo>
                    <a:pt x="468" y="39"/>
                  </a:moveTo>
                  <a:cubicBezTo>
                    <a:pt x="704" y="39"/>
                    <a:pt x="896" y="231"/>
                    <a:pt x="896" y="468"/>
                  </a:cubicBezTo>
                  <a:cubicBezTo>
                    <a:pt x="896" y="704"/>
                    <a:pt x="704" y="896"/>
                    <a:pt x="468" y="896"/>
                  </a:cubicBezTo>
                  <a:cubicBezTo>
                    <a:pt x="231" y="896"/>
                    <a:pt x="39" y="704"/>
                    <a:pt x="39" y="468"/>
                  </a:cubicBezTo>
                  <a:cubicBezTo>
                    <a:pt x="39" y="231"/>
                    <a:pt x="231" y="39"/>
                    <a:pt x="468" y="39"/>
                  </a:cubicBezTo>
                  <a:close/>
                  <a:moveTo>
                    <a:pt x="468" y="79"/>
                  </a:moveTo>
                  <a:cubicBezTo>
                    <a:pt x="683" y="79"/>
                    <a:pt x="857" y="253"/>
                    <a:pt x="857" y="468"/>
                  </a:cubicBezTo>
                  <a:cubicBezTo>
                    <a:pt x="857" y="683"/>
                    <a:pt x="683" y="857"/>
                    <a:pt x="468" y="857"/>
                  </a:cubicBezTo>
                  <a:cubicBezTo>
                    <a:pt x="253" y="857"/>
                    <a:pt x="79" y="683"/>
                    <a:pt x="79" y="468"/>
                  </a:cubicBezTo>
                  <a:cubicBezTo>
                    <a:pt x="79" y="253"/>
                    <a:pt x="253" y="79"/>
                    <a:pt x="468" y="7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sz="1733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8781660" y="3617441"/>
              <a:ext cx="806630" cy="646331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en-US" altLang="zh-CN" sz="2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3" name="组合 39"/>
          <p:cNvGrpSpPr/>
          <p:nvPr/>
        </p:nvGrpSpPr>
        <p:grpSpPr>
          <a:xfrm>
            <a:off x="1113255" y="2177623"/>
            <a:ext cx="2877379" cy="992045"/>
            <a:chOff x="1113255" y="2177622"/>
            <a:chExt cx="2877378" cy="992045"/>
          </a:xfrm>
        </p:grpSpPr>
        <p:sp>
          <p:nvSpPr>
            <p:cNvPr id="41" name="矩形 40"/>
            <p:cNvSpPr/>
            <p:nvPr/>
          </p:nvSpPr>
          <p:spPr>
            <a:xfrm>
              <a:off x="1113255" y="2177622"/>
              <a:ext cx="2877378" cy="992045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516914" y="2306658"/>
              <a:ext cx="14959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24" name="组合 42"/>
          <p:cNvGrpSpPr/>
          <p:nvPr/>
        </p:nvGrpSpPr>
        <p:grpSpPr>
          <a:xfrm>
            <a:off x="4858339" y="2177623"/>
            <a:ext cx="2877379" cy="992045"/>
            <a:chOff x="4858339" y="2177622"/>
            <a:chExt cx="2877378" cy="992045"/>
          </a:xfrm>
        </p:grpSpPr>
        <p:sp>
          <p:nvSpPr>
            <p:cNvPr id="44" name="矩形 43"/>
            <p:cNvSpPr/>
            <p:nvPr/>
          </p:nvSpPr>
          <p:spPr>
            <a:xfrm>
              <a:off x="4858339" y="2177622"/>
              <a:ext cx="2877378" cy="992045"/>
            </a:xfrm>
            <a:prstGeom prst="rect">
              <a:avLst/>
            </a:prstGeom>
            <a:solidFill>
              <a:schemeClr val="accent2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5346660" y="2306658"/>
              <a:ext cx="14959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29" name="组合 45"/>
          <p:cNvGrpSpPr/>
          <p:nvPr/>
        </p:nvGrpSpPr>
        <p:grpSpPr>
          <a:xfrm>
            <a:off x="8592277" y="2180862"/>
            <a:ext cx="2877379" cy="992045"/>
            <a:chOff x="8603423" y="2177622"/>
            <a:chExt cx="2877378" cy="992045"/>
          </a:xfrm>
        </p:grpSpPr>
        <p:sp>
          <p:nvSpPr>
            <p:cNvPr id="47" name="矩形 46"/>
            <p:cNvSpPr/>
            <p:nvPr/>
          </p:nvSpPr>
          <p:spPr>
            <a:xfrm>
              <a:off x="8603423" y="2177622"/>
              <a:ext cx="2877378" cy="992045"/>
            </a:xfrm>
            <a:prstGeom prst="rect">
              <a:avLst/>
            </a:prstGeom>
            <a:solidFill>
              <a:schemeClr val="accent3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9023243" y="2301825"/>
              <a:ext cx="14959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cs typeface="+mn-ea"/>
                  <a:sym typeface="+mn-lt"/>
                </a:rPr>
                <a:t>小标题</a:t>
              </a:r>
            </a:p>
          </p:txBody>
        </p:sp>
      </p:grpSp>
      <p:sp>
        <p:nvSpPr>
          <p:cNvPr id="49" name="TextBox 12"/>
          <p:cNvSpPr txBox="1"/>
          <p:nvPr/>
        </p:nvSpPr>
        <p:spPr>
          <a:xfrm>
            <a:off x="1978839" y="4919008"/>
            <a:ext cx="8234323" cy="181344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 defTabSz="866349">
              <a:lnSpc>
                <a:spcPct val="120000"/>
              </a:lnSpc>
              <a:defRPr/>
            </a:pPr>
            <a:r>
              <a:rPr lang="zh-CN" altLang="en-US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67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endParaRPr lang="zh-CN" altLang="en-US" sz="1467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algn="ctr" defTabSz="866349">
              <a:lnSpc>
                <a:spcPct val="120000"/>
              </a:lnSpc>
              <a:defRPr/>
            </a:pPr>
            <a:endParaRPr lang="zh-CN" altLang="en-US" sz="1467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algn="ctr" defTabSz="866349">
              <a:lnSpc>
                <a:spcPct val="120000"/>
              </a:lnSpc>
              <a:defRPr/>
            </a:pPr>
            <a:endParaRPr lang="zh-CN" altLang="en-US" sz="1467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endParaRPr lang="en-US" altLang="zh-CN" sz="1467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endParaRPr lang="en-US" altLang="zh-CN" sz="1467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TextBox 8">
            <a:extLst>
              <a:ext uri="{FF2B5EF4-FFF2-40B4-BE49-F238E27FC236}">
                <a16:creationId xmlns:a16="http://schemas.microsoft.com/office/drawing/2014/main" id="{F8651378-7082-4423-8FD5-031051BAC0F4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6CA6799-D73E-4E47-BDBF-F2E71EA7AA06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AA60D3DF-01E0-4768-9BEE-C2C4E14E96B0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17A7639D-FFDF-455A-8FC1-2276FAE4FDC1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74720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cover/>
      </p:transition>
    </mc:Choice>
    <mc:Fallback>
      <p:transition spd="slow"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800" decel="100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8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8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50"/>
                            </p:stCondLst>
                            <p:childTnLst>
                              <p:par>
                                <p:cTn id="3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5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750"/>
                            </p:stCondLst>
                            <p:childTnLst>
                              <p:par>
                                <p:cTn id="40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800" decel="100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8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750"/>
                            </p:stCondLst>
                            <p:childTnLst>
                              <p:par>
                                <p:cTn id="4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500"/>
                            </p:stCondLst>
                            <p:childTnLst>
                              <p:par>
                                <p:cTn id="5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000"/>
                            </p:stCondLst>
                            <p:childTnLst>
                              <p:par>
                                <p:cTn id="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500"/>
                            </p:stCondLst>
                            <p:childTnLst>
                              <p:par>
                                <p:cTn id="62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800" decel="100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33315" y="1584658"/>
            <a:ext cx="4125027" cy="4076079"/>
            <a:chOff x="3024507" y="1188065"/>
            <a:chExt cx="3094725" cy="3058003"/>
          </a:xfrm>
        </p:grpSpPr>
        <p:sp>
          <p:nvSpPr>
            <p:cNvPr id="4" name="Freeform: Shape 104"/>
            <p:cNvSpPr>
              <a:spLocks/>
            </p:cNvSpPr>
            <p:nvPr/>
          </p:nvSpPr>
          <p:spPr bwMode="auto">
            <a:xfrm>
              <a:off x="4398271" y="1880790"/>
              <a:ext cx="1720961" cy="774516"/>
            </a:xfrm>
            <a:custGeom>
              <a:avLst/>
              <a:gdLst/>
              <a:ahLst/>
              <a:cxnLst>
                <a:cxn ang="0">
                  <a:pos x="621" y="54"/>
                </a:cxn>
                <a:cxn ang="0">
                  <a:pos x="346" y="54"/>
                </a:cxn>
                <a:cxn ang="0">
                  <a:pos x="255" y="91"/>
                </a:cxn>
                <a:cxn ang="0">
                  <a:pos x="0" y="346"/>
                </a:cxn>
                <a:cxn ang="0">
                  <a:pos x="91" y="309"/>
                </a:cxn>
                <a:cxn ang="0">
                  <a:pos x="621" y="309"/>
                </a:cxn>
                <a:cxn ang="0">
                  <a:pos x="621" y="351"/>
                </a:cxn>
                <a:cxn ang="0">
                  <a:pos x="636" y="358"/>
                </a:cxn>
                <a:cxn ang="0">
                  <a:pos x="797" y="196"/>
                </a:cxn>
                <a:cxn ang="0">
                  <a:pos x="797" y="166"/>
                </a:cxn>
                <a:cxn ang="0">
                  <a:pos x="636" y="5"/>
                </a:cxn>
                <a:cxn ang="0">
                  <a:pos x="621" y="11"/>
                </a:cxn>
                <a:cxn ang="0">
                  <a:pos x="621" y="54"/>
                </a:cxn>
              </a:cxnLst>
              <a:rect l="0" t="0" r="r" b="b"/>
              <a:pathLst>
                <a:path w="805" h="363">
                  <a:moveTo>
                    <a:pt x="621" y="54"/>
                  </a:moveTo>
                  <a:cubicBezTo>
                    <a:pt x="346" y="54"/>
                    <a:pt x="346" y="54"/>
                    <a:pt x="346" y="54"/>
                  </a:cubicBezTo>
                  <a:cubicBezTo>
                    <a:pt x="310" y="54"/>
                    <a:pt x="279" y="68"/>
                    <a:pt x="255" y="91"/>
                  </a:cubicBezTo>
                  <a:cubicBezTo>
                    <a:pt x="0" y="346"/>
                    <a:pt x="0" y="346"/>
                    <a:pt x="0" y="346"/>
                  </a:cubicBezTo>
                  <a:cubicBezTo>
                    <a:pt x="23" y="323"/>
                    <a:pt x="55" y="309"/>
                    <a:pt x="91" y="309"/>
                  </a:cubicBezTo>
                  <a:cubicBezTo>
                    <a:pt x="621" y="309"/>
                    <a:pt x="621" y="309"/>
                    <a:pt x="621" y="309"/>
                  </a:cubicBezTo>
                  <a:cubicBezTo>
                    <a:pt x="621" y="351"/>
                    <a:pt x="621" y="351"/>
                    <a:pt x="621" y="351"/>
                  </a:cubicBezTo>
                  <a:cubicBezTo>
                    <a:pt x="621" y="359"/>
                    <a:pt x="630" y="363"/>
                    <a:pt x="636" y="358"/>
                  </a:cubicBezTo>
                  <a:cubicBezTo>
                    <a:pt x="797" y="196"/>
                    <a:pt x="797" y="196"/>
                    <a:pt x="797" y="196"/>
                  </a:cubicBezTo>
                  <a:cubicBezTo>
                    <a:pt x="805" y="188"/>
                    <a:pt x="805" y="175"/>
                    <a:pt x="797" y="166"/>
                  </a:cubicBezTo>
                  <a:cubicBezTo>
                    <a:pt x="636" y="5"/>
                    <a:pt x="636" y="5"/>
                    <a:pt x="636" y="5"/>
                  </a:cubicBezTo>
                  <a:cubicBezTo>
                    <a:pt x="630" y="0"/>
                    <a:pt x="621" y="3"/>
                    <a:pt x="621" y="11"/>
                  </a:cubicBezTo>
                  <a:lnTo>
                    <a:pt x="621" y="54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000">
                <a:cs typeface="+mn-ea"/>
                <a:sym typeface="+mn-lt"/>
              </a:endParaRPr>
            </a:p>
          </p:txBody>
        </p:sp>
        <p:sp>
          <p:nvSpPr>
            <p:cNvPr id="5" name="Freeform: Shape 107"/>
            <p:cNvSpPr>
              <a:spLocks/>
            </p:cNvSpPr>
            <p:nvPr/>
          </p:nvSpPr>
          <p:spPr bwMode="auto">
            <a:xfrm>
              <a:off x="3959268" y="1188065"/>
              <a:ext cx="839616" cy="1747669"/>
            </a:xfrm>
            <a:custGeom>
              <a:avLst/>
              <a:gdLst/>
              <a:ahLst/>
              <a:cxnLst>
                <a:cxn ang="0">
                  <a:pos x="95" y="138"/>
                </a:cxn>
                <a:cxn ang="0">
                  <a:pos x="10" y="400"/>
                </a:cxn>
                <a:cxn ang="0">
                  <a:pos x="18" y="497"/>
                </a:cxn>
                <a:cxn ang="0">
                  <a:pos x="182" y="818"/>
                </a:cxn>
                <a:cxn ang="0">
                  <a:pos x="174" y="721"/>
                </a:cxn>
                <a:cxn ang="0">
                  <a:pos x="338" y="217"/>
                </a:cxn>
                <a:cxn ang="0">
                  <a:pos x="379" y="230"/>
                </a:cxn>
                <a:cxn ang="0">
                  <a:pos x="389" y="218"/>
                </a:cxn>
                <a:cxn ang="0">
                  <a:pos x="286" y="14"/>
                </a:cxn>
                <a:cxn ang="0">
                  <a:pos x="257" y="5"/>
                </a:cxn>
                <a:cxn ang="0">
                  <a:pos x="54" y="109"/>
                </a:cxn>
                <a:cxn ang="0">
                  <a:pos x="55" y="125"/>
                </a:cxn>
                <a:cxn ang="0">
                  <a:pos x="95" y="138"/>
                </a:cxn>
              </a:cxnLst>
              <a:rect l="0" t="0" r="r" b="b"/>
              <a:pathLst>
                <a:path w="393" h="818">
                  <a:moveTo>
                    <a:pt x="95" y="138"/>
                  </a:moveTo>
                  <a:cubicBezTo>
                    <a:pt x="10" y="400"/>
                    <a:pt x="10" y="400"/>
                    <a:pt x="10" y="400"/>
                  </a:cubicBezTo>
                  <a:cubicBezTo>
                    <a:pt x="0" y="433"/>
                    <a:pt x="3" y="468"/>
                    <a:pt x="18" y="497"/>
                  </a:cubicBezTo>
                  <a:cubicBezTo>
                    <a:pt x="182" y="818"/>
                    <a:pt x="182" y="818"/>
                    <a:pt x="182" y="818"/>
                  </a:cubicBezTo>
                  <a:cubicBezTo>
                    <a:pt x="167" y="789"/>
                    <a:pt x="163" y="755"/>
                    <a:pt x="174" y="721"/>
                  </a:cubicBezTo>
                  <a:cubicBezTo>
                    <a:pt x="338" y="217"/>
                    <a:pt x="338" y="217"/>
                    <a:pt x="338" y="217"/>
                  </a:cubicBezTo>
                  <a:cubicBezTo>
                    <a:pt x="379" y="230"/>
                    <a:pt x="379" y="230"/>
                    <a:pt x="379" y="230"/>
                  </a:cubicBezTo>
                  <a:cubicBezTo>
                    <a:pt x="386" y="232"/>
                    <a:pt x="393" y="225"/>
                    <a:pt x="389" y="218"/>
                  </a:cubicBezTo>
                  <a:cubicBezTo>
                    <a:pt x="286" y="14"/>
                    <a:pt x="286" y="14"/>
                    <a:pt x="286" y="14"/>
                  </a:cubicBezTo>
                  <a:cubicBezTo>
                    <a:pt x="280" y="4"/>
                    <a:pt x="267" y="0"/>
                    <a:pt x="257" y="5"/>
                  </a:cubicBezTo>
                  <a:cubicBezTo>
                    <a:pt x="54" y="109"/>
                    <a:pt x="54" y="109"/>
                    <a:pt x="54" y="109"/>
                  </a:cubicBezTo>
                  <a:cubicBezTo>
                    <a:pt x="47" y="112"/>
                    <a:pt x="48" y="122"/>
                    <a:pt x="55" y="125"/>
                  </a:cubicBezTo>
                  <a:lnTo>
                    <a:pt x="95" y="138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000">
                <a:cs typeface="+mn-ea"/>
                <a:sym typeface="+mn-lt"/>
              </a:endParaRPr>
            </a:p>
          </p:txBody>
        </p:sp>
        <p:sp>
          <p:nvSpPr>
            <p:cNvPr id="6" name="Freeform: Shape 110"/>
            <p:cNvSpPr>
              <a:spLocks/>
            </p:cNvSpPr>
            <p:nvPr/>
          </p:nvSpPr>
          <p:spPr bwMode="auto">
            <a:xfrm>
              <a:off x="3024507" y="2263040"/>
              <a:ext cx="1607455" cy="951452"/>
            </a:xfrm>
            <a:custGeom>
              <a:avLst/>
              <a:gdLst/>
              <a:ahLst/>
              <a:cxnLst>
                <a:cxn ang="0">
                  <a:pos x="79" y="255"/>
                </a:cxn>
                <a:cxn ang="0">
                  <a:pos x="301" y="417"/>
                </a:cxn>
                <a:cxn ang="0">
                  <a:pos x="396" y="440"/>
                </a:cxn>
                <a:cxn ang="0">
                  <a:pos x="752" y="383"/>
                </a:cxn>
                <a:cxn ang="0">
                  <a:pos x="658" y="361"/>
                </a:cxn>
                <a:cxn ang="0">
                  <a:pos x="229" y="49"/>
                </a:cxn>
                <a:cxn ang="0">
                  <a:pos x="254" y="15"/>
                </a:cxn>
                <a:cxn ang="0">
                  <a:pos x="245" y="1"/>
                </a:cxn>
                <a:cxn ang="0">
                  <a:pos x="20" y="36"/>
                </a:cxn>
                <a:cxn ang="0">
                  <a:pos x="2" y="61"/>
                </a:cxn>
                <a:cxn ang="0">
                  <a:pos x="38" y="286"/>
                </a:cxn>
                <a:cxn ang="0">
                  <a:pos x="54" y="290"/>
                </a:cxn>
                <a:cxn ang="0">
                  <a:pos x="79" y="255"/>
                </a:cxn>
              </a:cxnLst>
              <a:rect l="0" t="0" r="r" b="b"/>
              <a:pathLst>
                <a:path w="752" h="445">
                  <a:moveTo>
                    <a:pt x="79" y="255"/>
                  </a:moveTo>
                  <a:cubicBezTo>
                    <a:pt x="301" y="417"/>
                    <a:pt x="301" y="417"/>
                    <a:pt x="301" y="417"/>
                  </a:cubicBezTo>
                  <a:cubicBezTo>
                    <a:pt x="330" y="438"/>
                    <a:pt x="364" y="445"/>
                    <a:pt x="396" y="440"/>
                  </a:cubicBezTo>
                  <a:cubicBezTo>
                    <a:pt x="752" y="383"/>
                    <a:pt x="752" y="383"/>
                    <a:pt x="752" y="383"/>
                  </a:cubicBezTo>
                  <a:cubicBezTo>
                    <a:pt x="720" y="389"/>
                    <a:pt x="686" y="381"/>
                    <a:pt x="658" y="361"/>
                  </a:cubicBezTo>
                  <a:cubicBezTo>
                    <a:pt x="229" y="49"/>
                    <a:pt x="229" y="49"/>
                    <a:pt x="229" y="49"/>
                  </a:cubicBezTo>
                  <a:cubicBezTo>
                    <a:pt x="254" y="15"/>
                    <a:pt x="254" y="15"/>
                    <a:pt x="254" y="15"/>
                  </a:cubicBezTo>
                  <a:cubicBezTo>
                    <a:pt x="258" y="8"/>
                    <a:pt x="253" y="0"/>
                    <a:pt x="245" y="1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8" y="38"/>
                    <a:pt x="0" y="49"/>
                    <a:pt x="2" y="61"/>
                  </a:cubicBezTo>
                  <a:cubicBezTo>
                    <a:pt x="38" y="286"/>
                    <a:pt x="38" y="286"/>
                    <a:pt x="38" y="286"/>
                  </a:cubicBezTo>
                  <a:cubicBezTo>
                    <a:pt x="39" y="294"/>
                    <a:pt x="49" y="296"/>
                    <a:pt x="54" y="290"/>
                  </a:cubicBezTo>
                  <a:lnTo>
                    <a:pt x="79" y="255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000">
                <a:cs typeface="+mn-ea"/>
                <a:sym typeface="+mn-lt"/>
              </a:endParaRPr>
            </a:p>
          </p:txBody>
        </p:sp>
        <p:sp>
          <p:nvSpPr>
            <p:cNvPr id="7" name="Freeform: Shape 113"/>
            <p:cNvSpPr>
              <a:spLocks/>
            </p:cNvSpPr>
            <p:nvPr/>
          </p:nvSpPr>
          <p:spPr bwMode="auto">
            <a:xfrm>
              <a:off x="3667155" y="2855612"/>
              <a:ext cx="1195158" cy="1390456"/>
            </a:xfrm>
            <a:custGeom>
              <a:avLst/>
              <a:gdLst/>
              <a:ahLst/>
              <a:cxnLst>
                <a:cxn ang="0">
                  <a:pos x="228" y="602"/>
                </a:cxn>
                <a:cxn ang="0">
                  <a:pos x="451" y="440"/>
                </a:cxn>
                <a:cxn ang="0">
                  <a:pos x="502" y="357"/>
                </a:cxn>
                <a:cxn ang="0">
                  <a:pos x="559" y="0"/>
                </a:cxn>
                <a:cxn ang="0">
                  <a:pos x="507" y="84"/>
                </a:cxn>
                <a:cxn ang="0">
                  <a:pos x="79" y="395"/>
                </a:cxn>
                <a:cxn ang="0">
                  <a:pos x="54" y="361"/>
                </a:cxn>
                <a:cxn ang="0">
                  <a:pos x="38" y="365"/>
                </a:cxn>
                <a:cxn ang="0">
                  <a:pos x="2" y="590"/>
                </a:cxn>
                <a:cxn ang="0">
                  <a:pos x="20" y="614"/>
                </a:cxn>
                <a:cxn ang="0">
                  <a:pos x="245" y="650"/>
                </a:cxn>
                <a:cxn ang="0">
                  <a:pos x="253" y="636"/>
                </a:cxn>
                <a:cxn ang="0">
                  <a:pos x="228" y="602"/>
                </a:cxn>
              </a:cxnLst>
              <a:rect l="0" t="0" r="r" b="b"/>
              <a:pathLst>
                <a:path w="559" h="651">
                  <a:moveTo>
                    <a:pt x="228" y="602"/>
                  </a:moveTo>
                  <a:cubicBezTo>
                    <a:pt x="451" y="440"/>
                    <a:pt x="451" y="440"/>
                    <a:pt x="451" y="440"/>
                  </a:cubicBezTo>
                  <a:cubicBezTo>
                    <a:pt x="480" y="419"/>
                    <a:pt x="497" y="389"/>
                    <a:pt x="502" y="357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53" y="33"/>
                    <a:pt x="536" y="63"/>
                    <a:pt x="507" y="84"/>
                  </a:cubicBezTo>
                  <a:cubicBezTo>
                    <a:pt x="79" y="395"/>
                    <a:pt x="79" y="395"/>
                    <a:pt x="79" y="395"/>
                  </a:cubicBezTo>
                  <a:cubicBezTo>
                    <a:pt x="54" y="361"/>
                    <a:pt x="54" y="361"/>
                    <a:pt x="54" y="361"/>
                  </a:cubicBezTo>
                  <a:cubicBezTo>
                    <a:pt x="49" y="355"/>
                    <a:pt x="39" y="357"/>
                    <a:pt x="38" y="365"/>
                  </a:cubicBezTo>
                  <a:cubicBezTo>
                    <a:pt x="2" y="590"/>
                    <a:pt x="2" y="590"/>
                    <a:pt x="2" y="590"/>
                  </a:cubicBezTo>
                  <a:cubicBezTo>
                    <a:pt x="0" y="602"/>
                    <a:pt x="8" y="613"/>
                    <a:pt x="20" y="614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53" y="651"/>
                    <a:pt x="258" y="642"/>
                    <a:pt x="253" y="636"/>
                  </a:cubicBezTo>
                  <a:lnTo>
                    <a:pt x="228" y="602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000">
                <a:cs typeface="+mn-ea"/>
                <a:sym typeface="+mn-lt"/>
              </a:endParaRPr>
            </a:p>
          </p:txBody>
        </p:sp>
        <p:sp>
          <p:nvSpPr>
            <p:cNvPr id="8" name="Freeform: Shape 116"/>
            <p:cNvSpPr>
              <a:spLocks/>
            </p:cNvSpPr>
            <p:nvPr/>
          </p:nvSpPr>
          <p:spPr bwMode="auto">
            <a:xfrm>
              <a:off x="4713753" y="2570175"/>
              <a:ext cx="1123382" cy="1532340"/>
            </a:xfrm>
            <a:custGeom>
              <a:avLst/>
              <a:gdLst/>
              <a:ahLst/>
              <a:cxnLst>
                <a:cxn ang="0">
                  <a:pos x="470" y="500"/>
                </a:cxn>
                <a:cxn ang="0">
                  <a:pos x="385" y="238"/>
                </a:cxn>
                <a:cxn ang="0">
                  <a:pos x="322" y="164"/>
                </a:cxn>
                <a:cxn ang="0">
                  <a:pos x="0" y="0"/>
                </a:cxn>
                <a:cxn ang="0">
                  <a:pos x="64" y="74"/>
                </a:cxn>
                <a:cxn ang="0">
                  <a:pos x="228" y="578"/>
                </a:cxn>
                <a:cxn ang="0">
                  <a:pos x="187" y="592"/>
                </a:cxn>
                <a:cxn ang="0">
                  <a:pos x="186" y="608"/>
                </a:cxn>
                <a:cxn ang="0">
                  <a:pos x="389" y="711"/>
                </a:cxn>
                <a:cxn ang="0">
                  <a:pos x="418" y="702"/>
                </a:cxn>
                <a:cxn ang="0">
                  <a:pos x="521" y="499"/>
                </a:cxn>
                <a:cxn ang="0">
                  <a:pos x="511" y="486"/>
                </a:cxn>
                <a:cxn ang="0">
                  <a:pos x="470" y="500"/>
                </a:cxn>
              </a:cxnLst>
              <a:rect l="0" t="0" r="r" b="b"/>
              <a:pathLst>
                <a:path w="525" h="717">
                  <a:moveTo>
                    <a:pt x="470" y="500"/>
                  </a:moveTo>
                  <a:cubicBezTo>
                    <a:pt x="385" y="238"/>
                    <a:pt x="385" y="238"/>
                    <a:pt x="385" y="238"/>
                  </a:cubicBezTo>
                  <a:cubicBezTo>
                    <a:pt x="374" y="204"/>
                    <a:pt x="351" y="178"/>
                    <a:pt x="322" y="16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" y="15"/>
                    <a:pt x="53" y="41"/>
                    <a:pt x="64" y="74"/>
                  </a:cubicBezTo>
                  <a:cubicBezTo>
                    <a:pt x="228" y="578"/>
                    <a:pt x="228" y="578"/>
                    <a:pt x="228" y="578"/>
                  </a:cubicBezTo>
                  <a:cubicBezTo>
                    <a:pt x="187" y="592"/>
                    <a:pt x="187" y="592"/>
                    <a:pt x="187" y="592"/>
                  </a:cubicBezTo>
                  <a:cubicBezTo>
                    <a:pt x="180" y="594"/>
                    <a:pt x="179" y="604"/>
                    <a:pt x="186" y="608"/>
                  </a:cubicBezTo>
                  <a:cubicBezTo>
                    <a:pt x="389" y="711"/>
                    <a:pt x="389" y="711"/>
                    <a:pt x="389" y="711"/>
                  </a:cubicBezTo>
                  <a:cubicBezTo>
                    <a:pt x="400" y="717"/>
                    <a:pt x="412" y="712"/>
                    <a:pt x="418" y="702"/>
                  </a:cubicBezTo>
                  <a:cubicBezTo>
                    <a:pt x="521" y="499"/>
                    <a:pt x="521" y="499"/>
                    <a:pt x="521" y="499"/>
                  </a:cubicBezTo>
                  <a:cubicBezTo>
                    <a:pt x="525" y="492"/>
                    <a:pt x="518" y="484"/>
                    <a:pt x="511" y="486"/>
                  </a:cubicBezTo>
                  <a:lnTo>
                    <a:pt x="470" y="50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000">
                <a:cs typeface="+mn-ea"/>
                <a:sym typeface="+mn-lt"/>
              </a:endParaRPr>
            </a:p>
          </p:txBody>
        </p:sp>
        <p:grpSp>
          <p:nvGrpSpPr>
            <p:cNvPr id="3" name="Group 118"/>
            <p:cNvGrpSpPr/>
            <p:nvPr/>
          </p:nvGrpSpPr>
          <p:grpSpPr>
            <a:xfrm>
              <a:off x="4318149" y="2540129"/>
              <a:ext cx="545834" cy="545833"/>
              <a:chOff x="4330700" y="2847975"/>
              <a:chExt cx="519113" cy="519113"/>
            </a:xfrm>
          </p:grpSpPr>
          <p:sp>
            <p:nvSpPr>
              <p:cNvPr id="30" name="Oval 119"/>
              <p:cNvSpPr>
                <a:spLocks/>
              </p:cNvSpPr>
              <p:nvPr/>
            </p:nvSpPr>
            <p:spPr bwMode="auto">
              <a:xfrm>
                <a:off x="4330700" y="2847975"/>
                <a:ext cx="519113" cy="51911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000">
                  <a:cs typeface="+mn-ea"/>
                  <a:sym typeface="+mn-lt"/>
                </a:endParaRPr>
              </a:p>
            </p:txBody>
          </p:sp>
          <p:sp>
            <p:nvSpPr>
              <p:cNvPr id="31" name="Freeform: Shape 120"/>
              <p:cNvSpPr>
                <a:spLocks/>
              </p:cNvSpPr>
              <p:nvPr/>
            </p:nvSpPr>
            <p:spPr bwMode="auto">
              <a:xfrm>
                <a:off x="4378325" y="2894013"/>
                <a:ext cx="427038" cy="428625"/>
              </a:xfrm>
              <a:custGeom>
                <a:avLst/>
                <a:gdLst/>
                <a:ahLst/>
                <a:cxnLst>
                  <a:cxn ang="0">
                    <a:pos x="37" y="173"/>
                  </a:cxn>
                  <a:cxn ang="0">
                    <a:pos x="37" y="38"/>
                  </a:cxn>
                  <a:cxn ang="0">
                    <a:pos x="172" y="38"/>
                  </a:cxn>
                  <a:cxn ang="0">
                    <a:pos x="172" y="173"/>
                  </a:cxn>
                  <a:cxn ang="0">
                    <a:pos x="37" y="173"/>
                  </a:cxn>
                </a:cxnLst>
                <a:rect l="0" t="0" r="r" b="b"/>
                <a:pathLst>
                  <a:path w="210" h="211">
                    <a:moveTo>
                      <a:pt x="37" y="173"/>
                    </a:moveTo>
                    <a:cubicBezTo>
                      <a:pt x="0" y="136"/>
                      <a:pt x="0" y="75"/>
                      <a:pt x="37" y="38"/>
                    </a:cubicBezTo>
                    <a:cubicBezTo>
                      <a:pt x="74" y="0"/>
                      <a:pt x="135" y="0"/>
                      <a:pt x="172" y="38"/>
                    </a:cubicBezTo>
                    <a:cubicBezTo>
                      <a:pt x="210" y="75"/>
                      <a:pt x="210" y="136"/>
                      <a:pt x="172" y="173"/>
                    </a:cubicBezTo>
                    <a:cubicBezTo>
                      <a:pt x="135" y="211"/>
                      <a:pt x="74" y="211"/>
                      <a:pt x="37" y="1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2000">
                  <a:cs typeface="+mn-ea"/>
                  <a:sym typeface="+mn-lt"/>
                </a:endParaRPr>
              </a:p>
            </p:txBody>
          </p:sp>
        </p:grpSp>
        <p:sp>
          <p:nvSpPr>
            <p:cNvPr id="10" name="TextBox 121"/>
            <p:cNvSpPr txBox="1"/>
            <p:nvPr/>
          </p:nvSpPr>
          <p:spPr>
            <a:xfrm rot="17227015">
              <a:off x="3857432" y="1746110"/>
              <a:ext cx="965649" cy="20774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200" b="1">
                  <a:solidFill>
                    <a:schemeClr val="bg1"/>
                  </a:solidFill>
                  <a:cs typeface="+mn-ea"/>
                  <a:sym typeface="+mn-lt"/>
                </a:rPr>
                <a:t>标题文本预设</a:t>
              </a:r>
              <a:r>
                <a:rPr lang="en-US" altLang="zh-CN" sz="1200" b="1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11" name="TextBox 122"/>
            <p:cNvSpPr txBox="1"/>
            <p:nvPr/>
          </p:nvSpPr>
          <p:spPr>
            <a:xfrm rot="2114016">
              <a:off x="3142625" y="2654476"/>
              <a:ext cx="965649" cy="20774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200" b="1">
                  <a:solidFill>
                    <a:schemeClr val="bg1"/>
                  </a:solidFill>
                  <a:cs typeface="+mn-ea"/>
                  <a:sym typeface="+mn-lt"/>
                </a:rPr>
                <a:t>标题文本预设</a:t>
              </a:r>
              <a:r>
                <a:rPr lang="en-US" altLang="zh-CN" sz="1200" b="1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12" name="TextBox 123"/>
            <p:cNvSpPr txBox="1"/>
            <p:nvPr/>
          </p:nvSpPr>
          <p:spPr>
            <a:xfrm>
              <a:off x="4909955" y="2115670"/>
              <a:ext cx="965649" cy="20774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200" b="1">
                  <a:solidFill>
                    <a:schemeClr val="bg1"/>
                  </a:solidFill>
                  <a:cs typeface="+mn-ea"/>
                  <a:sym typeface="+mn-lt"/>
                </a:rPr>
                <a:t>标题文本预设</a:t>
              </a:r>
              <a:r>
                <a:rPr lang="en-US" altLang="zh-CN" sz="1200" b="1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13" name="TextBox 124"/>
            <p:cNvSpPr txBox="1"/>
            <p:nvPr/>
          </p:nvSpPr>
          <p:spPr>
            <a:xfrm rot="4345292">
              <a:off x="4889412" y="3344242"/>
              <a:ext cx="965649" cy="20774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200" b="1">
                  <a:solidFill>
                    <a:schemeClr val="bg1"/>
                  </a:solidFill>
                  <a:cs typeface="+mn-ea"/>
                  <a:sym typeface="+mn-lt"/>
                </a:rPr>
                <a:t>标题文本预设</a:t>
              </a:r>
              <a:r>
                <a:rPr lang="en-US" altLang="zh-CN" sz="1200" b="1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14" name="TextBox 125"/>
            <p:cNvSpPr txBox="1"/>
            <p:nvPr/>
          </p:nvSpPr>
          <p:spPr>
            <a:xfrm rot="19422571">
              <a:off x="3741991" y="3644696"/>
              <a:ext cx="965649" cy="207749"/>
            </a:xfrm>
            <a:prstGeom prst="rect">
              <a:avLst/>
            </a:prstGeom>
            <a:noFill/>
            <a:effectLst/>
          </p:spPr>
          <p:txBody>
            <a:bodyPr wrap="none">
              <a:normAutofit/>
            </a:bodyPr>
            <a:lstStyle/>
            <a:p>
              <a:r>
                <a:rPr lang="zh-CN" altLang="en-US" sz="1200" b="1">
                  <a:solidFill>
                    <a:schemeClr val="bg1"/>
                  </a:solidFill>
                  <a:cs typeface="+mn-ea"/>
                  <a:sym typeface="+mn-lt"/>
                </a:rPr>
                <a:t>标题文本预设</a:t>
              </a:r>
              <a:r>
                <a:rPr lang="en-US" altLang="zh-CN" sz="1200" b="1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</a:p>
          </p:txBody>
        </p:sp>
      </p:grpSp>
      <p:sp>
        <p:nvSpPr>
          <p:cNvPr id="32" name="TextBox 15">
            <a:extLst>
              <a:ext uri="{FF2B5EF4-FFF2-40B4-BE49-F238E27FC236}">
                <a16:creationId xmlns:a16="http://schemas.microsoft.com/office/drawing/2014/main" id="{9C343BAD-B409-4620-9076-574587787275}"/>
              </a:ext>
            </a:extLst>
          </p:cNvPr>
          <p:cNvSpPr txBox="1"/>
          <p:nvPr/>
        </p:nvSpPr>
        <p:spPr>
          <a:xfrm>
            <a:off x="3087357" y="2062309"/>
            <a:ext cx="1891915" cy="523327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33" name="TextBox 16">
            <a:extLst>
              <a:ext uri="{FF2B5EF4-FFF2-40B4-BE49-F238E27FC236}">
                <a16:creationId xmlns:a16="http://schemas.microsoft.com/office/drawing/2014/main" id="{CD96BAD8-7ABA-49CE-937B-1AEBF96CB098}"/>
              </a:ext>
            </a:extLst>
          </p:cNvPr>
          <p:cNvSpPr txBox="1"/>
          <p:nvPr/>
        </p:nvSpPr>
        <p:spPr>
          <a:xfrm>
            <a:off x="3095042" y="1721083"/>
            <a:ext cx="699763" cy="310448"/>
          </a:xfrm>
          <a:prstGeom prst="rect">
            <a:avLst/>
          </a:prstGeom>
          <a:noFill/>
        </p:spPr>
        <p:txBody>
          <a:bodyPr wrap="none" lIns="94085" tIns="47043" rIns="94085" bIns="47043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</a:p>
        </p:txBody>
      </p:sp>
      <p:sp>
        <p:nvSpPr>
          <p:cNvPr id="34" name="TextBox 15">
            <a:extLst>
              <a:ext uri="{FF2B5EF4-FFF2-40B4-BE49-F238E27FC236}">
                <a16:creationId xmlns:a16="http://schemas.microsoft.com/office/drawing/2014/main" id="{9E1C68FA-472B-4BA3-A14D-4EACBC7F1486}"/>
              </a:ext>
            </a:extLst>
          </p:cNvPr>
          <p:cNvSpPr txBox="1"/>
          <p:nvPr/>
        </p:nvSpPr>
        <p:spPr>
          <a:xfrm>
            <a:off x="2140167" y="3992067"/>
            <a:ext cx="1891915" cy="523327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35" name="TextBox 16">
            <a:extLst>
              <a:ext uri="{FF2B5EF4-FFF2-40B4-BE49-F238E27FC236}">
                <a16:creationId xmlns:a16="http://schemas.microsoft.com/office/drawing/2014/main" id="{7C024EC7-5B6D-488B-8241-52B6C91EB99F}"/>
              </a:ext>
            </a:extLst>
          </p:cNvPr>
          <p:cNvSpPr txBox="1"/>
          <p:nvPr/>
        </p:nvSpPr>
        <p:spPr>
          <a:xfrm>
            <a:off x="2147852" y="3650841"/>
            <a:ext cx="699763" cy="310448"/>
          </a:xfrm>
          <a:prstGeom prst="rect">
            <a:avLst/>
          </a:prstGeom>
          <a:noFill/>
        </p:spPr>
        <p:txBody>
          <a:bodyPr wrap="none" lIns="94085" tIns="47043" rIns="94085" bIns="47043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</a:p>
        </p:txBody>
      </p:sp>
      <p:sp>
        <p:nvSpPr>
          <p:cNvPr id="36" name="TextBox 15">
            <a:extLst>
              <a:ext uri="{FF2B5EF4-FFF2-40B4-BE49-F238E27FC236}">
                <a16:creationId xmlns:a16="http://schemas.microsoft.com/office/drawing/2014/main" id="{37F69C0D-93D4-48B0-9BFE-75E0F14CBD98}"/>
              </a:ext>
            </a:extLst>
          </p:cNvPr>
          <p:cNvSpPr txBox="1"/>
          <p:nvPr/>
        </p:nvSpPr>
        <p:spPr>
          <a:xfrm>
            <a:off x="8415575" y="2799535"/>
            <a:ext cx="1891915" cy="523327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92DF60D3-3AD5-491B-ACA7-B8E03E8F9A99}"/>
              </a:ext>
            </a:extLst>
          </p:cNvPr>
          <p:cNvSpPr txBox="1"/>
          <p:nvPr/>
        </p:nvSpPr>
        <p:spPr>
          <a:xfrm>
            <a:off x="8423260" y="2458309"/>
            <a:ext cx="699763" cy="310448"/>
          </a:xfrm>
          <a:prstGeom prst="rect">
            <a:avLst/>
          </a:prstGeom>
          <a:noFill/>
        </p:spPr>
        <p:txBody>
          <a:bodyPr wrap="none" lIns="94085" tIns="47043" rIns="94085" bIns="47043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</a:p>
        </p:txBody>
      </p:sp>
      <p:sp>
        <p:nvSpPr>
          <p:cNvPr id="38" name="TextBox 15">
            <a:extLst>
              <a:ext uri="{FF2B5EF4-FFF2-40B4-BE49-F238E27FC236}">
                <a16:creationId xmlns:a16="http://schemas.microsoft.com/office/drawing/2014/main" id="{356C221F-2362-44AE-8815-811C75B6B2C0}"/>
              </a:ext>
            </a:extLst>
          </p:cNvPr>
          <p:cNvSpPr txBox="1"/>
          <p:nvPr/>
        </p:nvSpPr>
        <p:spPr>
          <a:xfrm>
            <a:off x="8475580" y="4069306"/>
            <a:ext cx="1891915" cy="523327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39" name="TextBox 16">
            <a:extLst>
              <a:ext uri="{FF2B5EF4-FFF2-40B4-BE49-F238E27FC236}">
                <a16:creationId xmlns:a16="http://schemas.microsoft.com/office/drawing/2014/main" id="{86B279EB-CA45-4853-A41E-747248975B29}"/>
              </a:ext>
            </a:extLst>
          </p:cNvPr>
          <p:cNvSpPr txBox="1"/>
          <p:nvPr/>
        </p:nvSpPr>
        <p:spPr>
          <a:xfrm>
            <a:off x="8483265" y="3728080"/>
            <a:ext cx="699763" cy="310448"/>
          </a:xfrm>
          <a:prstGeom prst="rect">
            <a:avLst/>
          </a:prstGeom>
          <a:noFill/>
        </p:spPr>
        <p:txBody>
          <a:bodyPr wrap="none" lIns="94085" tIns="47043" rIns="94085" bIns="47043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</a:p>
        </p:txBody>
      </p:sp>
      <p:sp>
        <p:nvSpPr>
          <p:cNvPr id="40" name="TextBox 15">
            <a:extLst>
              <a:ext uri="{FF2B5EF4-FFF2-40B4-BE49-F238E27FC236}">
                <a16:creationId xmlns:a16="http://schemas.microsoft.com/office/drawing/2014/main" id="{4631A5F1-792D-4453-BA74-1A40F77AAAF1}"/>
              </a:ext>
            </a:extLst>
          </p:cNvPr>
          <p:cNvSpPr txBox="1"/>
          <p:nvPr/>
        </p:nvSpPr>
        <p:spPr>
          <a:xfrm>
            <a:off x="3024181" y="5478801"/>
            <a:ext cx="1891915" cy="523327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41" name="TextBox 16">
            <a:extLst>
              <a:ext uri="{FF2B5EF4-FFF2-40B4-BE49-F238E27FC236}">
                <a16:creationId xmlns:a16="http://schemas.microsoft.com/office/drawing/2014/main" id="{04A5F60A-9E53-4B97-8988-A9C07A9CE035}"/>
              </a:ext>
            </a:extLst>
          </p:cNvPr>
          <p:cNvSpPr txBox="1"/>
          <p:nvPr/>
        </p:nvSpPr>
        <p:spPr>
          <a:xfrm>
            <a:off x="3031866" y="5137575"/>
            <a:ext cx="699763" cy="310448"/>
          </a:xfrm>
          <a:prstGeom prst="rect">
            <a:avLst/>
          </a:prstGeom>
          <a:noFill/>
        </p:spPr>
        <p:txBody>
          <a:bodyPr wrap="none" lIns="94085" tIns="47043" rIns="94085" bIns="47043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</a:p>
        </p:txBody>
      </p:sp>
      <p:sp>
        <p:nvSpPr>
          <p:cNvPr id="26" name="TextBox 8">
            <a:extLst>
              <a:ext uri="{FF2B5EF4-FFF2-40B4-BE49-F238E27FC236}">
                <a16:creationId xmlns:a16="http://schemas.microsoft.com/office/drawing/2014/main" id="{5B120C20-A341-468A-A91C-E0AEDBD20D61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DB07753A-0A43-449B-BFCF-61D854ED4829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891E6672-5DED-4DF6-802F-17C113E49E25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E8F4C211-AAB2-4B83-89A1-649D12FA7648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6489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4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50"/>
                            </p:stCondLst>
                            <p:childTnLst>
                              <p:par>
                                <p:cTn id="23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4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900"/>
                            </p:stCondLst>
                            <p:childTnLst>
                              <p:par>
                                <p:cTn id="34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3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850"/>
                            </p:stCondLst>
                            <p:childTnLst>
                              <p:par>
                                <p:cTn id="4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3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800"/>
                            </p:stCondLst>
                            <p:childTnLst>
                              <p:par>
                                <p:cTn id="5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5"/>
          <p:cNvGraphicFramePr>
            <a:graphicFrameLocks noChangeAspect="1"/>
          </p:cNvGraphicFramePr>
          <p:nvPr/>
        </p:nvGraphicFramePr>
        <p:xfrm>
          <a:off x="1731105" y="2109825"/>
          <a:ext cx="2263804" cy="22646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64518" name="AutoShape 6"/>
          <p:cNvSpPr>
            <a:spLocks/>
          </p:cNvSpPr>
          <p:nvPr/>
        </p:nvSpPr>
        <p:spPr bwMode="auto">
          <a:xfrm>
            <a:off x="2120195" y="2535019"/>
            <a:ext cx="1448127" cy="1448207"/>
          </a:xfrm>
          <a:custGeom>
            <a:avLst/>
            <a:gdLst>
              <a:gd name="T0" fmla="*/ 1624724 w 19679"/>
              <a:gd name="T1" fmla="*/ 1783415 h 19679"/>
              <a:gd name="T2" fmla="*/ 1624724 w 19679"/>
              <a:gd name="T3" fmla="*/ 1783415 h 19679"/>
              <a:gd name="T4" fmla="*/ 1624724 w 19679"/>
              <a:gd name="T5" fmla="*/ 1783415 h 19679"/>
              <a:gd name="T6" fmla="*/ 1624724 w 19679"/>
              <a:gd name="T7" fmla="*/ 1783415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3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rgbClr val="F1F2F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endParaRPr lang="zh-CN" altLang="en-US" sz="1467" dirty="0">
              <a:cs typeface="+mn-ea"/>
              <a:sym typeface="+mn-lt"/>
            </a:endParaRPr>
          </a:p>
        </p:txBody>
      </p:sp>
      <p:graphicFrame>
        <p:nvGraphicFramePr>
          <p:cNvPr id="3" name="Object 9"/>
          <p:cNvGraphicFramePr>
            <a:graphicFrameLocks noChangeAspect="1"/>
          </p:cNvGraphicFramePr>
          <p:nvPr/>
        </p:nvGraphicFramePr>
        <p:xfrm>
          <a:off x="3943267" y="2139539"/>
          <a:ext cx="2234092" cy="22342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64522" name="AutoShape 10"/>
          <p:cNvSpPr>
            <a:spLocks/>
          </p:cNvSpPr>
          <p:nvPr/>
        </p:nvSpPr>
        <p:spPr bwMode="auto">
          <a:xfrm>
            <a:off x="4336601" y="2541387"/>
            <a:ext cx="1447420" cy="1448207"/>
          </a:xfrm>
          <a:custGeom>
            <a:avLst/>
            <a:gdLst>
              <a:gd name="T0" fmla="*/ 1623930 w 19679"/>
              <a:gd name="T1" fmla="*/ 1783414 h 19679"/>
              <a:gd name="T2" fmla="*/ 1623930 w 19679"/>
              <a:gd name="T3" fmla="*/ 1783414 h 19679"/>
              <a:gd name="T4" fmla="*/ 1623930 w 19679"/>
              <a:gd name="T5" fmla="*/ 1783414 h 19679"/>
              <a:gd name="T6" fmla="*/ 1623930 w 19679"/>
              <a:gd name="T7" fmla="*/ 1783414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F1F2F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endParaRPr lang="zh-CN" altLang="en-US" sz="1467" dirty="0">
              <a:cs typeface="+mn-ea"/>
              <a:sym typeface="+mn-lt"/>
            </a:endParaRPr>
          </a:p>
        </p:txBody>
      </p:sp>
      <p:graphicFrame>
        <p:nvGraphicFramePr>
          <p:cNvPr id="4" name="Object 13"/>
          <p:cNvGraphicFramePr>
            <a:graphicFrameLocks noChangeAspect="1"/>
          </p:cNvGraphicFramePr>
          <p:nvPr/>
        </p:nvGraphicFramePr>
        <p:xfrm>
          <a:off x="6090340" y="2138123"/>
          <a:ext cx="2236923" cy="22370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64526" name="AutoShape 14"/>
          <p:cNvSpPr>
            <a:spLocks/>
          </p:cNvSpPr>
          <p:nvPr/>
        </p:nvSpPr>
        <p:spPr bwMode="auto">
          <a:xfrm>
            <a:off x="6484386" y="2541387"/>
            <a:ext cx="1448127" cy="1448207"/>
          </a:xfrm>
          <a:custGeom>
            <a:avLst/>
            <a:gdLst>
              <a:gd name="T0" fmla="*/ 1624723 w 19679"/>
              <a:gd name="T1" fmla="*/ 1783414 h 19679"/>
              <a:gd name="T2" fmla="*/ 1624723 w 19679"/>
              <a:gd name="T3" fmla="*/ 1783414 h 19679"/>
              <a:gd name="T4" fmla="*/ 1624723 w 19679"/>
              <a:gd name="T5" fmla="*/ 1783414 h 19679"/>
              <a:gd name="T6" fmla="*/ 1624723 w 19679"/>
              <a:gd name="T7" fmla="*/ 1783414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F1F2F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endParaRPr lang="zh-CN" altLang="en-US" sz="1467" dirty="0">
              <a:cs typeface="+mn-ea"/>
              <a:sym typeface="+mn-lt"/>
            </a:endParaRPr>
          </a:p>
        </p:txBody>
      </p:sp>
      <p:graphicFrame>
        <p:nvGraphicFramePr>
          <p:cNvPr id="5" name="Object 17"/>
          <p:cNvGraphicFramePr>
            <a:graphicFrameLocks noChangeAspect="1"/>
          </p:cNvGraphicFramePr>
          <p:nvPr/>
        </p:nvGraphicFramePr>
        <p:xfrm>
          <a:off x="8197094" y="2106995"/>
          <a:ext cx="2299177" cy="22993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64530" name="AutoShape 18"/>
          <p:cNvSpPr>
            <a:spLocks/>
          </p:cNvSpPr>
          <p:nvPr/>
        </p:nvSpPr>
        <p:spPr bwMode="auto">
          <a:xfrm>
            <a:off x="8622973" y="2525115"/>
            <a:ext cx="1448127" cy="1448207"/>
          </a:xfrm>
          <a:custGeom>
            <a:avLst/>
            <a:gdLst>
              <a:gd name="T0" fmla="*/ 1624724 w 19679"/>
              <a:gd name="T1" fmla="*/ 1783415 h 19679"/>
              <a:gd name="T2" fmla="*/ 1624724 w 19679"/>
              <a:gd name="T3" fmla="*/ 1783415 h 19679"/>
              <a:gd name="T4" fmla="*/ 1624724 w 19679"/>
              <a:gd name="T5" fmla="*/ 1783415 h 19679"/>
              <a:gd name="T6" fmla="*/ 1624724 w 19679"/>
              <a:gd name="T7" fmla="*/ 1783415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F1F2F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endParaRPr lang="zh-CN" altLang="en-US" sz="1467" dirty="0">
              <a:cs typeface="+mn-ea"/>
              <a:sym typeface="+mn-lt"/>
            </a:endParaRPr>
          </a:p>
        </p:txBody>
      </p:sp>
      <p:grpSp>
        <p:nvGrpSpPr>
          <p:cNvPr id="6" name="Group 21"/>
          <p:cNvGrpSpPr>
            <a:grpSpLocks/>
          </p:cNvGrpSpPr>
          <p:nvPr/>
        </p:nvGrpSpPr>
        <p:grpSpPr bwMode="auto">
          <a:xfrm>
            <a:off x="2610451" y="3031667"/>
            <a:ext cx="6972516" cy="435807"/>
            <a:chOff x="0" y="-1"/>
            <a:chExt cx="15646569" cy="977781"/>
          </a:xfrm>
        </p:grpSpPr>
        <p:sp>
          <p:nvSpPr>
            <p:cNvPr id="64534" name="AutoShape 22"/>
            <p:cNvSpPr>
              <a:spLocks/>
            </p:cNvSpPr>
            <p:nvPr/>
          </p:nvSpPr>
          <p:spPr bwMode="auto">
            <a:xfrm>
              <a:off x="5087992" y="63491"/>
              <a:ext cx="889010" cy="888892"/>
            </a:xfrm>
            <a:custGeom>
              <a:avLst/>
              <a:gdLst>
                <a:gd name="T0" fmla="*/ 444505 w 21376"/>
                <a:gd name="T1" fmla="*/ 444446 h 21600"/>
                <a:gd name="T2" fmla="*/ 444505 w 21376"/>
                <a:gd name="T3" fmla="*/ 444446 h 21600"/>
                <a:gd name="T4" fmla="*/ 444505 w 21376"/>
                <a:gd name="T5" fmla="*/ 444446 h 21600"/>
                <a:gd name="T6" fmla="*/ 444505 w 21376"/>
                <a:gd name="T7" fmla="*/ 444446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376" h="21600">
                  <a:moveTo>
                    <a:pt x="21036" y="18604"/>
                  </a:moveTo>
                  <a:cubicBezTo>
                    <a:pt x="21454" y="19261"/>
                    <a:pt x="21485" y="19922"/>
                    <a:pt x="21134" y="20586"/>
                  </a:cubicBezTo>
                  <a:cubicBezTo>
                    <a:pt x="20969" y="20915"/>
                    <a:pt x="20731" y="21168"/>
                    <a:pt x="20427" y="21338"/>
                  </a:cubicBezTo>
                  <a:cubicBezTo>
                    <a:pt x="20122" y="21514"/>
                    <a:pt x="19797" y="21599"/>
                    <a:pt x="19455" y="21599"/>
                  </a:cubicBezTo>
                  <a:lnTo>
                    <a:pt x="1928" y="21599"/>
                  </a:lnTo>
                  <a:cubicBezTo>
                    <a:pt x="1585" y="21599"/>
                    <a:pt x="1263" y="21514"/>
                    <a:pt x="965" y="21338"/>
                  </a:cubicBezTo>
                  <a:cubicBezTo>
                    <a:pt x="663" y="21168"/>
                    <a:pt x="425" y="20915"/>
                    <a:pt x="248" y="20586"/>
                  </a:cubicBezTo>
                  <a:cubicBezTo>
                    <a:pt x="-114" y="19914"/>
                    <a:pt x="-80" y="19250"/>
                    <a:pt x="344" y="18604"/>
                  </a:cubicBezTo>
                  <a:lnTo>
                    <a:pt x="7509" y="7313"/>
                  </a:lnTo>
                  <a:lnTo>
                    <a:pt x="7509" y="2167"/>
                  </a:lnTo>
                  <a:lnTo>
                    <a:pt x="6427" y="2167"/>
                  </a:lnTo>
                  <a:cubicBezTo>
                    <a:pt x="6122" y="2167"/>
                    <a:pt x="5870" y="2061"/>
                    <a:pt x="5670" y="1850"/>
                  </a:cubicBezTo>
                  <a:cubicBezTo>
                    <a:pt x="5473" y="1638"/>
                    <a:pt x="5371" y="1380"/>
                    <a:pt x="5371" y="1072"/>
                  </a:cubicBezTo>
                  <a:cubicBezTo>
                    <a:pt x="5371" y="778"/>
                    <a:pt x="5473" y="528"/>
                    <a:pt x="5670" y="320"/>
                  </a:cubicBezTo>
                  <a:cubicBezTo>
                    <a:pt x="5870" y="108"/>
                    <a:pt x="6122" y="0"/>
                    <a:pt x="6427" y="0"/>
                  </a:cubicBezTo>
                  <a:lnTo>
                    <a:pt x="14953" y="0"/>
                  </a:lnTo>
                  <a:cubicBezTo>
                    <a:pt x="15260" y="0"/>
                    <a:pt x="15515" y="108"/>
                    <a:pt x="15724" y="320"/>
                  </a:cubicBezTo>
                  <a:cubicBezTo>
                    <a:pt x="15933" y="528"/>
                    <a:pt x="16038" y="778"/>
                    <a:pt x="16038" y="1072"/>
                  </a:cubicBezTo>
                  <a:cubicBezTo>
                    <a:pt x="16038" y="1380"/>
                    <a:pt x="15933" y="1638"/>
                    <a:pt x="15724" y="1850"/>
                  </a:cubicBezTo>
                  <a:cubicBezTo>
                    <a:pt x="15515" y="2061"/>
                    <a:pt x="15260" y="2167"/>
                    <a:pt x="14953" y="2167"/>
                  </a:cubicBezTo>
                  <a:lnTo>
                    <a:pt x="13900" y="2167"/>
                  </a:lnTo>
                  <a:lnTo>
                    <a:pt x="13900" y="7339"/>
                  </a:lnTo>
                  <a:lnTo>
                    <a:pt x="21036" y="18604"/>
                  </a:lnTo>
                  <a:close/>
                  <a:moveTo>
                    <a:pt x="5261" y="14865"/>
                  </a:moveTo>
                  <a:lnTo>
                    <a:pt x="16122" y="14865"/>
                  </a:lnTo>
                  <a:lnTo>
                    <a:pt x="11773" y="7974"/>
                  </a:lnTo>
                  <a:lnTo>
                    <a:pt x="11773" y="2167"/>
                  </a:lnTo>
                  <a:lnTo>
                    <a:pt x="9635" y="2167"/>
                  </a:lnTo>
                  <a:lnTo>
                    <a:pt x="9635" y="7947"/>
                  </a:lnTo>
                  <a:lnTo>
                    <a:pt x="5261" y="1486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3876" tIns="23876" rIns="23876" bIns="23876" anchor="ctr"/>
            <a:lstStyle/>
            <a:p>
              <a:endParaRPr lang="zh-CN" altLang="en-US" sz="1467" dirty="0">
                <a:cs typeface="+mn-ea"/>
                <a:sym typeface="+mn-lt"/>
              </a:endParaRPr>
            </a:p>
          </p:txBody>
        </p:sp>
        <p:sp>
          <p:nvSpPr>
            <p:cNvPr id="64535" name="AutoShape 23"/>
            <p:cNvSpPr>
              <a:spLocks/>
            </p:cNvSpPr>
            <p:nvPr/>
          </p:nvSpPr>
          <p:spPr bwMode="auto">
            <a:xfrm>
              <a:off x="9966433" y="-1"/>
              <a:ext cx="889010" cy="888892"/>
            </a:xfrm>
            <a:custGeom>
              <a:avLst/>
              <a:gdLst>
                <a:gd name="T0" fmla="*/ 444505 w 21600"/>
                <a:gd name="T1" fmla="*/ 444425 h 21579"/>
                <a:gd name="T2" fmla="*/ 444505 w 21600"/>
                <a:gd name="T3" fmla="*/ 444425 h 21579"/>
                <a:gd name="T4" fmla="*/ 444505 w 21600"/>
                <a:gd name="T5" fmla="*/ 444425 h 21579"/>
                <a:gd name="T6" fmla="*/ 444505 w 21600"/>
                <a:gd name="T7" fmla="*/ 444425 h 215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579">
                  <a:moveTo>
                    <a:pt x="21600" y="9391"/>
                  </a:moveTo>
                  <a:cubicBezTo>
                    <a:pt x="21600" y="9887"/>
                    <a:pt x="21472" y="10321"/>
                    <a:pt x="21218" y="10697"/>
                  </a:cubicBezTo>
                  <a:cubicBezTo>
                    <a:pt x="20963" y="11072"/>
                    <a:pt x="20647" y="11313"/>
                    <a:pt x="20263" y="11427"/>
                  </a:cubicBezTo>
                  <a:lnTo>
                    <a:pt x="20263" y="16610"/>
                  </a:lnTo>
                  <a:cubicBezTo>
                    <a:pt x="20263" y="17200"/>
                    <a:pt x="20087" y="17708"/>
                    <a:pt x="19729" y="18127"/>
                  </a:cubicBezTo>
                  <a:cubicBezTo>
                    <a:pt x="19374" y="18550"/>
                    <a:pt x="18951" y="18758"/>
                    <a:pt x="18459" y="18758"/>
                  </a:cubicBezTo>
                  <a:cubicBezTo>
                    <a:pt x="17927" y="18122"/>
                    <a:pt x="17286" y="17505"/>
                    <a:pt x="16537" y="16904"/>
                  </a:cubicBezTo>
                  <a:cubicBezTo>
                    <a:pt x="15785" y="16305"/>
                    <a:pt x="14980" y="15756"/>
                    <a:pt x="14116" y="15254"/>
                  </a:cubicBezTo>
                  <a:cubicBezTo>
                    <a:pt x="13254" y="14755"/>
                    <a:pt x="12363" y="14324"/>
                    <a:pt x="11449" y="13969"/>
                  </a:cubicBezTo>
                  <a:cubicBezTo>
                    <a:pt x="10536" y="13614"/>
                    <a:pt x="9648" y="13379"/>
                    <a:pt x="8788" y="13267"/>
                  </a:cubicBezTo>
                  <a:cubicBezTo>
                    <a:pt x="8453" y="13379"/>
                    <a:pt x="8179" y="13564"/>
                    <a:pt x="7968" y="13828"/>
                  </a:cubicBezTo>
                  <a:cubicBezTo>
                    <a:pt x="7758" y="14092"/>
                    <a:pt x="7613" y="14386"/>
                    <a:pt x="7535" y="14706"/>
                  </a:cubicBezTo>
                  <a:cubicBezTo>
                    <a:pt x="7457" y="15028"/>
                    <a:pt x="7449" y="15360"/>
                    <a:pt x="7510" y="15698"/>
                  </a:cubicBezTo>
                  <a:cubicBezTo>
                    <a:pt x="7574" y="16035"/>
                    <a:pt x="7719" y="16340"/>
                    <a:pt x="7946" y="16610"/>
                  </a:cubicBezTo>
                  <a:cubicBezTo>
                    <a:pt x="7750" y="16992"/>
                    <a:pt x="7660" y="17347"/>
                    <a:pt x="7677" y="17673"/>
                  </a:cubicBezTo>
                  <a:cubicBezTo>
                    <a:pt x="7692" y="17993"/>
                    <a:pt x="7772" y="18307"/>
                    <a:pt x="7917" y="18606"/>
                  </a:cubicBezTo>
                  <a:cubicBezTo>
                    <a:pt x="8059" y="18908"/>
                    <a:pt x="8255" y="19193"/>
                    <a:pt x="8497" y="19469"/>
                  </a:cubicBezTo>
                  <a:cubicBezTo>
                    <a:pt x="8737" y="19745"/>
                    <a:pt x="8996" y="20021"/>
                    <a:pt x="9271" y="20291"/>
                  </a:cubicBezTo>
                  <a:cubicBezTo>
                    <a:pt x="9114" y="20696"/>
                    <a:pt x="8842" y="21001"/>
                    <a:pt x="8455" y="21212"/>
                  </a:cubicBezTo>
                  <a:cubicBezTo>
                    <a:pt x="8069" y="21423"/>
                    <a:pt x="7655" y="21541"/>
                    <a:pt x="7212" y="21570"/>
                  </a:cubicBezTo>
                  <a:cubicBezTo>
                    <a:pt x="6771" y="21599"/>
                    <a:pt x="6340" y="21550"/>
                    <a:pt x="5917" y="21423"/>
                  </a:cubicBezTo>
                  <a:cubicBezTo>
                    <a:pt x="5496" y="21294"/>
                    <a:pt x="5163" y="21092"/>
                    <a:pt x="4923" y="20810"/>
                  </a:cubicBezTo>
                  <a:cubicBezTo>
                    <a:pt x="4781" y="20241"/>
                    <a:pt x="4624" y="19657"/>
                    <a:pt x="4453" y="19055"/>
                  </a:cubicBezTo>
                  <a:cubicBezTo>
                    <a:pt x="4281" y="18453"/>
                    <a:pt x="4139" y="17843"/>
                    <a:pt x="4032" y="17224"/>
                  </a:cubicBezTo>
                  <a:cubicBezTo>
                    <a:pt x="3921" y="16599"/>
                    <a:pt x="3868" y="15953"/>
                    <a:pt x="3868" y="15281"/>
                  </a:cubicBezTo>
                  <a:cubicBezTo>
                    <a:pt x="3868" y="14615"/>
                    <a:pt x="3961" y="13905"/>
                    <a:pt x="4149" y="13153"/>
                  </a:cubicBezTo>
                  <a:lnTo>
                    <a:pt x="1804" y="13153"/>
                  </a:lnTo>
                  <a:cubicBezTo>
                    <a:pt x="1312" y="13153"/>
                    <a:pt x="888" y="12945"/>
                    <a:pt x="533" y="12522"/>
                  </a:cubicBezTo>
                  <a:cubicBezTo>
                    <a:pt x="176" y="12100"/>
                    <a:pt x="0" y="11592"/>
                    <a:pt x="0" y="10990"/>
                  </a:cubicBezTo>
                  <a:lnTo>
                    <a:pt x="0" y="7774"/>
                  </a:lnTo>
                  <a:cubicBezTo>
                    <a:pt x="0" y="7184"/>
                    <a:pt x="176" y="6676"/>
                    <a:pt x="526" y="6245"/>
                  </a:cubicBezTo>
                  <a:cubicBezTo>
                    <a:pt x="878" y="5819"/>
                    <a:pt x="1304" y="5605"/>
                    <a:pt x="1804" y="5605"/>
                  </a:cubicBezTo>
                  <a:lnTo>
                    <a:pt x="7652" y="5605"/>
                  </a:lnTo>
                  <a:cubicBezTo>
                    <a:pt x="8551" y="5605"/>
                    <a:pt x="9508" y="5449"/>
                    <a:pt x="10524" y="5135"/>
                  </a:cubicBezTo>
                  <a:cubicBezTo>
                    <a:pt x="11540" y="4821"/>
                    <a:pt x="12536" y="4399"/>
                    <a:pt x="13511" y="3873"/>
                  </a:cubicBezTo>
                  <a:cubicBezTo>
                    <a:pt x="14488" y="3342"/>
                    <a:pt x="15408" y="2744"/>
                    <a:pt x="16272" y="2071"/>
                  </a:cubicBezTo>
                  <a:cubicBezTo>
                    <a:pt x="17134" y="1405"/>
                    <a:pt x="17864" y="713"/>
                    <a:pt x="18459" y="0"/>
                  </a:cubicBezTo>
                  <a:cubicBezTo>
                    <a:pt x="18951" y="0"/>
                    <a:pt x="19374" y="214"/>
                    <a:pt x="19729" y="633"/>
                  </a:cubicBezTo>
                  <a:cubicBezTo>
                    <a:pt x="20087" y="1056"/>
                    <a:pt x="20263" y="1567"/>
                    <a:pt x="20263" y="2165"/>
                  </a:cubicBezTo>
                  <a:lnTo>
                    <a:pt x="20263" y="7334"/>
                  </a:lnTo>
                  <a:cubicBezTo>
                    <a:pt x="20647" y="7445"/>
                    <a:pt x="20963" y="7692"/>
                    <a:pt x="21218" y="8070"/>
                  </a:cubicBezTo>
                  <a:cubicBezTo>
                    <a:pt x="21472" y="8454"/>
                    <a:pt x="21600" y="8895"/>
                    <a:pt x="21600" y="9391"/>
                  </a:cubicBezTo>
                  <a:moveTo>
                    <a:pt x="18459" y="2855"/>
                  </a:moveTo>
                  <a:cubicBezTo>
                    <a:pt x="17864" y="3407"/>
                    <a:pt x="17215" y="3941"/>
                    <a:pt x="16512" y="4451"/>
                  </a:cubicBezTo>
                  <a:cubicBezTo>
                    <a:pt x="15810" y="4962"/>
                    <a:pt x="15065" y="5423"/>
                    <a:pt x="14280" y="5834"/>
                  </a:cubicBezTo>
                  <a:cubicBezTo>
                    <a:pt x="13494" y="6245"/>
                    <a:pt x="12693" y="6608"/>
                    <a:pt x="11878" y="6923"/>
                  </a:cubicBezTo>
                  <a:cubicBezTo>
                    <a:pt x="11060" y="7237"/>
                    <a:pt x="10255" y="7462"/>
                    <a:pt x="9457" y="7603"/>
                  </a:cubicBezTo>
                  <a:lnTo>
                    <a:pt x="9457" y="11172"/>
                  </a:lnTo>
                  <a:cubicBezTo>
                    <a:pt x="10255" y="11325"/>
                    <a:pt x="11060" y="11554"/>
                    <a:pt x="11878" y="11862"/>
                  </a:cubicBezTo>
                  <a:cubicBezTo>
                    <a:pt x="12693" y="12170"/>
                    <a:pt x="13494" y="12537"/>
                    <a:pt x="14280" y="12956"/>
                  </a:cubicBezTo>
                  <a:cubicBezTo>
                    <a:pt x="15065" y="13379"/>
                    <a:pt x="15812" y="13843"/>
                    <a:pt x="16524" y="14347"/>
                  </a:cubicBezTo>
                  <a:cubicBezTo>
                    <a:pt x="17234" y="14855"/>
                    <a:pt x="17881" y="15380"/>
                    <a:pt x="18459" y="15920"/>
                  </a:cubicBezTo>
                  <a:lnTo>
                    <a:pt x="18459" y="28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3876" tIns="23876" rIns="23876" bIns="23876" anchor="ctr"/>
            <a:lstStyle/>
            <a:p>
              <a:endParaRPr lang="zh-CN" altLang="en-US" sz="1467" dirty="0">
                <a:cs typeface="+mn-ea"/>
                <a:sym typeface="+mn-lt"/>
              </a:endParaRPr>
            </a:p>
          </p:txBody>
        </p:sp>
        <p:sp>
          <p:nvSpPr>
            <p:cNvPr id="64536" name="AutoShape 24"/>
            <p:cNvSpPr>
              <a:spLocks/>
            </p:cNvSpPr>
            <p:nvPr/>
          </p:nvSpPr>
          <p:spPr bwMode="auto">
            <a:xfrm>
              <a:off x="14757559" y="41269"/>
              <a:ext cx="889010" cy="777780"/>
            </a:xfrm>
            <a:custGeom>
              <a:avLst/>
              <a:gdLst>
                <a:gd name="T0" fmla="*/ 444505 w 21600"/>
                <a:gd name="T1" fmla="*/ 388890 h 21600"/>
                <a:gd name="T2" fmla="*/ 444505 w 21600"/>
                <a:gd name="T3" fmla="*/ 388890 h 21600"/>
                <a:gd name="T4" fmla="*/ 444505 w 21600"/>
                <a:gd name="T5" fmla="*/ 388890 h 21600"/>
                <a:gd name="T6" fmla="*/ 444505 w 21600"/>
                <a:gd name="T7" fmla="*/ 38889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0263" y="0"/>
                  </a:moveTo>
                  <a:cubicBezTo>
                    <a:pt x="20630" y="0"/>
                    <a:pt x="20946" y="161"/>
                    <a:pt x="21208" y="481"/>
                  </a:cubicBezTo>
                  <a:cubicBezTo>
                    <a:pt x="21470" y="798"/>
                    <a:pt x="21600" y="1177"/>
                    <a:pt x="21600" y="1618"/>
                  </a:cubicBezTo>
                  <a:lnTo>
                    <a:pt x="21600" y="19981"/>
                  </a:lnTo>
                  <a:cubicBezTo>
                    <a:pt x="21600" y="20422"/>
                    <a:pt x="21470" y="20801"/>
                    <a:pt x="21208" y="21121"/>
                  </a:cubicBezTo>
                  <a:cubicBezTo>
                    <a:pt x="20946" y="21441"/>
                    <a:pt x="20630" y="21600"/>
                    <a:pt x="20263" y="21600"/>
                  </a:cubicBezTo>
                  <a:lnTo>
                    <a:pt x="1346" y="21600"/>
                  </a:lnTo>
                  <a:cubicBezTo>
                    <a:pt x="979" y="21600"/>
                    <a:pt x="663" y="21441"/>
                    <a:pt x="399" y="21121"/>
                  </a:cubicBezTo>
                  <a:cubicBezTo>
                    <a:pt x="132" y="20801"/>
                    <a:pt x="0" y="20422"/>
                    <a:pt x="0" y="19981"/>
                  </a:cubicBezTo>
                  <a:lnTo>
                    <a:pt x="0" y="1618"/>
                  </a:lnTo>
                  <a:cubicBezTo>
                    <a:pt x="0" y="1177"/>
                    <a:pt x="132" y="798"/>
                    <a:pt x="399" y="481"/>
                  </a:cubicBezTo>
                  <a:cubicBezTo>
                    <a:pt x="663" y="161"/>
                    <a:pt x="979" y="0"/>
                    <a:pt x="1346" y="0"/>
                  </a:cubicBezTo>
                  <a:lnTo>
                    <a:pt x="20263" y="0"/>
                  </a:lnTo>
                  <a:close/>
                  <a:moveTo>
                    <a:pt x="19805" y="2252"/>
                  </a:moveTo>
                  <a:lnTo>
                    <a:pt x="8590" y="2252"/>
                  </a:lnTo>
                  <a:lnTo>
                    <a:pt x="8426" y="3545"/>
                  </a:lnTo>
                  <a:lnTo>
                    <a:pt x="1804" y="3545"/>
                  </a:lnTo>
                  <a:lnTo>
                    <a:pt x="1804" y="5501"/>
                  </a:lnTo>
                  <a:lnTo>
                    <a:pt x="19805" y="5501"/>
                  </a:lnTo>
                  <a:lnTo>
                    <a:pt x="19805" y="2252"/>
                  </a:lnTo>
                  <a:close/>
                  <a:moveTo>
                    <a:pt x="19805" y="17746"/>
                  </a:moveTo>
                  <a:lnTo>
                    <a:pt x="1804" y="17746"/>
                  </a:lnTo>
                  <a:lnTo>
                    <a:pt x="1804" y="19350"/>
                  </a:lnTo>
                  <a:lnTo>
                    <a:pt x="19805" y="19350"/>
                  </a:lnTo>
                  <a:lnTo>
                    <a:pt x="19805" y="17746"/>
                  </a:lnTo>
                  <a:close/>
                  <a:moveTo>
                    <a:pt x="3116" y="2743"/>
                  </a:moveTo>
                  <a:lnTo>
                    <a:pt x="6820" y="2743"/>
                  </a:lnTo>
                  <a:lnTo>
                    <a:pt x="6820" y="1436"/>
                  </a:lnTo>
                  <a:lnTo>
                    <a:pt x="3116" y="1436"/>
                  </a:lnTo>
                  <a:lnTo>
                    <a:pt x="3116" y="2743"/>
                  </a:lnTo>
                  <a:close/>
                  <a:moveTo>
                    <a:pt x="6529" y="11631"/>
                  </a:moveTo>
                  <a:cubicBezTo>
                    <a:pt x="6529" y="12342"/>
                    <a:pt x="6639" y="13011"/>
                    <a:pt x="6862" y="13634"/>
                  </a:cubicBezTo>
                  <a:cubicBezTo>
                    <a:pt x="7084" y="14257"/>
                    <a:pt x="7388" y="14800"/>
                    <a:pt x="7775" y="15264"/>
                  </a:cubicBezTo>
                  <a:cubicBezTo>
                    <a:pt x="8162" y="15731"/>
                    <a:pt x="8617" y="16095"/>
                    <a:pt x="9134" y="16359"/>
                  </a:cubicBezTo>
                  <a:cubicBezTo>
                    <a:pt x="9655" y="16630"/>
                    <a:pt x="10211" y="16762"/>
                    <a:pt x="10806" y="16762"/>
                  </a:cubicBezTo>
                  <a:cubicBezTo>
                    <a:pt x="11398" y="16762"/>
                    <a:pt x="11954" y="16630"/>
                    <a:pt x="12470" y="16359"/>
                  </a:cubicBezTo>
                  <a:cubicBezTo>
                    <a:pt x="12984" y="16095"/>
                    <a:pt x="13435" y="15731"/>
                    <a:pt x="13824" y="15264"/>
                  </a:cubicBezTo>
                  <a:cubicBezTo>
                    <a:pt x="14211" y="14800"/>
                    <a:pt x="14515" y="14257"/>
                    <a:pt x="14737" y="13634"/>
                  </a:cubicBezTo>
                  <a:cubicBezTo>
                    <a:pt x="14960" y="13011"/>
                    <a:pt x="15070" y="12342"/>
                    <a:pt x="15070" y="11631"/>
                  </a:cubicBezTo>
                  <a:cubicBezTo>
                    <a:pt x="15070" y="10917"/>
                    <a:pt x="14960" y="10250"/>
                    <a:pt x="14737" y="9625"/>
                  </a:cubicBezTo>
                  <a:cubicBezTo>
                    <a:pt x="14515" y="9002"/>
                    <a:pt x="14211" y="8461"/>
                    <a:pt x="13824" y="8003"/>
                  </a:cubicBezTo>
                  <a:cubicBezTo>
                    <a:pt x="13435" y="7542"/>
                    <a:pt x="12982" y="7178"/>
                    <a:pt x="12463" y="6914"/>
                  </a:cubicBezTo>
                  <a:cubicBezTo>
                    <a:pt x="11944" y="6646"/>
                    <a:pt x="11391" y="6511"/>
                    <a:pt x="10806" y="6511"/>
                  </a:cubicBezTo>
                  <a:cubicBezTo>
                    <a:pt x="10211" y="6511"/>
                    <a:pt x="9655" y="6646"/>
                    <a:pt x="9134" y="6914"/>
                  </a:cubicBezTo>
                  <a:cubicBezTo>
                    <a:pt x="8617" y="7178"/>
                    <a:pt x="8162" y="7542"/>
                    <a:pt x="7775" y="8003"/>
                  </a:cubicBezTo>
                  <a:cubicBezTo>
                    <a:pt x="7388" y="8461"/>
                    <a:pt x="7084" y="9002"/>
                    <a:pt x="6862" y="9625"/>
                  </a:cubicBezTo>
                  <a:cubicBezTo>
                    <a:pt x="6639" y="10250"/>
                    <a:pt x="6529" y="10917"/>
                    <a:pt x="6529" y="11631"/>
                  </a:cubicBezTo>
                  <a:moveTo>
                    <a:pt x="13724" y="11631"/>
                  </a:moveTo>
                  <a:cubicBezTo>
                    <a:pt x="13724" y="12109"/>
                    <a:pt x="13648" y="12565"/>
                    <a:pt x="13501" y="12999"/>
                  </a:cubicBezTo>
                  <a:cubicBezTo>
                    <a:pt x="13352" y="13434"/>
                    <a:pt x="13146" y="13813"/>
                    <a:pt x="12879" y="14127"/>
                  </a:cubicBezTo>
                  <a:cubicBezTo>
                    <a:pt x="12612" y="14439"/>
                    <a:pt x="12301" y="14688"/>
                    <a:pt x="11942" y="14870"/>
                  </a:cubicBezTo>
                  <a:cubicBezTo>
                    <a:pt x="11582" y="15052"/>
                    <a:pt x="11205" y="15144"/>
                    <a:pt x="10806" y="15144"/>
                  </a:cubicBezTo>
                  <a:cubicBezTo>
                    <a:pt x="10407" y="15144"/>
                    <a:pt x="10025" y="15052"/>
                    <a:pt x="9662" y="14870"/>
                  </a:cubicBezTo>
                  <a:cubicBezTo>
                    <a:pt x="9300" y="14688"/>
                    <a:pt x="8987" y="14439"/>
                    <a:pt x="8725" y="14127"/>
                  </a:cubicBezTo>
                  <a:cubicBezTo>
                    <a:pt x="8463" y="13813"/>
                    <a:pt x="8257" y="13440"/>
                    <a:pt x="8103" y="13008"/>
                  </a:cubicBezTo>
                  <a:cubicBezTo>
                    <a:pt x="7951" y="12579"/>
                    <a:pt x="7875" y="12118"/>
                    <a:pt x="7875" y="11631"/>
                  </a:cubicBezTo>
                  <a:cubicBezTo>
                    <a:pt x="7875" y="11152"/>
                    <a:pt x="7951" y="10700"/>
                    <a:pt x="8103" y="10265"/>
                  </a:cubicBezTo>
                  <a:cubicBezTo>
                    <a:pt x="8257" y="9836"/>
                    <a:pt x="8463" y="9460"/>
                    <a:pt x="8725" y="9140"/>
                  </a:cubicBezTo>
                  <a:cubicBezTo>
                    <a:pt x="8987" y="8823"/>
                    <a:pt x="9298" y="8576"/>
                    <a:pt x="9657" y="8394"/>
                  </a:cubicBezTo>
                  <a:cubicBezTo>
                    <a:pt x="10015" y="8218"/>
                    <a:pt x="10399" y="8130"/>
                    <a:pt x="10806" y="8130"/>
                  </a:cubicBezTo>
                  <a:cubicBezTo>
                    <a:pt x="11205" y="8130"/>
                    <a:pt x="11582" y="8218"/>
                    <a:pt x="11942" y="8394"/>
                  </a:cubicBezTo>
                  <a:cubicBezTo>
                    <a:pt x="12301" y="8576"/>
                    <a:pt x="12612" y="8823"/>
                    <a:pt x="12879" y="9140"/>
                  </a:cubicBezTo>
                  <a:cubicBezTo>
                    <a:pt x="13146" y="9460"/>
                    <a:pt x="13352" y="9836"/>
                    <a:pt x="13501" y="10265"/>
                  </a:cubicBezTo>
                  <a:cubicBezTo>
                    <a:pt x="13648" y="10700"/>
                    <a:pt x="13724" y="11152"/>
                    <a:pt x="13724" y="11631"/>
                  </a:cubicBezTo>
                  <a:moveTo>
                    <a:pt x="9692" y="11631"/>
                  </a:moveTo>
                  <a:cubicBezTo>
                    <a:pt x="9692" y="11246"/>
                    <a:pt x="9799" y="10929"/>
                    <a:pt x="10020" y="10682"/>
                  </a:cubicBezTo>
                  <a:cubicBezTo>
                    <a:pt x="10238" y="10432"/>
                    <a:pt x="10500" y="10309"/>
                    <a:pt x="10806" y="10309"/>
                  </a:cubicBezTo>
                  <a:lnTo>
                    <a:pt x="10806" y="10280"/>
                  </a:lnTo>
                  <a:cubicBezTo>
                    <a:pt x="10945" y="10280"/>
                    <a:pt x="11065" y="10224"/>
                    <a:pt x="11163" y="10109"/>
                  </a:cubicBezTo>
                  <a:cubicBezTo>
                    <a:pt x="11261" y="9998"/>
                    <a:pt x="11310" y="9862"/>
                    <a:pt x="11310" y="9704"/>
                  </a:cubicBezTo>
                  <a:cubicBezTo>
                    <a:pt x="11310" y="9533"/>
                    <a:pt x="11261" y="9392"/>
                    <a:pt x="11163" y="9275"/>
                  </a:cubicBezTo>
                  <a:cubicBezTo>
                    <a:pt x="11065" y="9157"/>
                    <a:pt x="10945" y="9096"/>
                    <a:pt x="10806" y="9096"/>
                  </a:cubicBezTo>
                  <a:cubicBezTo>
                    <a:pt x="10228" y="9096"/>
                    <a:pt x="9733" y="9348"/>
                    <a:pt x="9322" y="9848"/>
                  </a:cubicBezTo>
                  <a:cubicBezTo>
                    <a:pt x="8913" y="10350"/>
                    <a:pt x="8708" y="10943"/>
                    <a:pt x="8708" y="11628"/>
                  </a:cubicBezTo>
                  <a:cubicBezTo>
                    <a:pt x="8708" y="11777"/>
                    <a:pt x="8757" y="11913"/>
                    <a:pt x="8854" y="12027"/>
                  </a:cubicBezTo>
                  <a:cubicBezTo>
                    <a:pt x="8952" y="12147"/>
                    <a:pt x="9063" y="12206"/>
                    <a:pt x="9187" y="12206"/>
                  </a:cubicBezTo>
                  <a:cubicBezTo>
                    <a:pt x="9329" y="12206"/>
                    <a:pt x="9447" y="12148"/>
                    <a:pt x="9545" y="12027"/>
                  </a:cubicBezTo>
                  <a:cubicBezTo>
                    <a:pt x="9643" y="11916"/>
                    <a:pt x="9692" y="11780"/>
                    <a:pt x="9692" y="1163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3876" tIns="23876" rIns="23876" bIns="23876" anchor="ctr"/>
            <a:lstStyle/>
            <a:p>
              <a:endParaRPr lang="zh-CN" altLang="en-US" sz="1467" dirty="0">
                <a:cs typeface="+mn-ea"/>
                <a:sym typeface="+mn-lt"/>
              </a:endParaRPr>
            </a:p>
          </p:txBody>
        </p:sp>
        <p:sp>
          <p:nvSpPr>
            <p:cNvPr id="64537" name="AutoShape 25"/>
            <p:cNvSpPr>
              <a:spLocks/>
            </p:cNvSpPr>
            <p:nvPr/>
          </p:nvSpPr>
          <p:spPr bwMode="auto">
            <a:xfrm>
              <a:off x="0" y="88888"/>
              <a:ext cx="889010" cy="888892"/>
            </a:xfrm>
            <a:custGeom>
              <a:avLst/>
              <a:gdLst>
                <a:gd name="T0" fmla="*/ 444505 w 21600"/>
                <a:gd name="T1" fmla="*/ 444446 h 21588"/>
                <a:gd name="T2" fmla="*/ 444505 w 21600"/>
                <a:gd name="T3" fmla="*/ 444446 h 21588"/>
                <a:gd name="T4" fmla="*/ 444505 w 21600"/>
                <a:gd name="T5" fmla="*/ 444446 h 21588"/>
                <a:gd name="T6" fmla="*/ 444505 w 21600"/>
                <a:gd name="T7" fmla="*/ 444446 h 2158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588">
                  <a:moveTo>
                    <a:pt x="17530" y="7696"/>
                  </a:moveTo>
                  <a:cubicBezTo>
                    <a:pt x="17530" y="8751"/>
                    <a:pt x="17302" y="9747"/>
                    <a:pt x="16843" y="10684"/>
                  </a:cubicBezTo>
                  <a:cubicBezTo>
                    <a:pt x="16386" y="11620"/>
                    <a:pt x="15760" y="12436"/>
                    <a:pt x="14969" y="13127"/>
                  </a:cubicBezTo>
                  <a:cubicBezTo>
                    <a:pt x="14176" y="13821"/>
                    <a:pt x="13249" y="14371"/>
                    <a:pt x="12185" y="14775"/>
                  </a:cubicBezTo>
                  <a:cubicBezTo>
                    <a:pt x="11121" y="15181"/>
                    <a:pt x="9982" y="15384"/>
                    <a:pt x="8765" y="15384"/>
                  </a:cubicBezTo>
                  <a:cubicBezTo>
                    <a:pt x="8487" y="15384"/>
                    <a:pt x="8212" y="15370"/>
                    <a:pt x="7936" y="15342"/>
                  </a:cubicBezTo>
                  <a:cubicBezTo>
                    <a:pt x="7663" y="15316"/>
                    <a:pt x="7395" y="15283"/>
                    <a:pt x="7131" y="15249"/>
                  </a:cubicBezTo>
                  <a:cubicBezTo>
                    <a:pt x="6027" y="16264"/>
                    <a:pt x="4766" y="16967"/>
                    <a:pt x="3346" y="17339"/>
                  </a:cubicBezTo>
                  <a:cubicBezTo>
                    <a:pt x="3196" y="17379"/>
                    <a:pt x="3043" y="17413"/>
                    <a:pt x="2890" y="17444"/>
                  </a:cubicBezTo>
                  <a:cubicBezTo>
                    <a:pt x="2735" y="17475"/>
                    <a:pt x="2572" y="17509"/>
                    <a:pt x="2398" y="17545"/>
                  </a:cubicBezTo>
                  <a:cubicBezTo>
                    <a:pt x="2308" y="17562"/>
                    <a:pt x="2228" y="17534"/>
                    <a:pt x="2155" y="17455"/>
                  </a:cubicBezTo>
                  <a:cubicBezTo>
                    <a:pt x="2085" y="17379"/>
                    <a:pt x="2033" y="17297"/>
                    <a:pt x="2005" y="17207"/>
                  </a:cubicBezTo>
                  <a:lnTo>
                    <a:pt x="2005" y="17181"/>
                  </a:lnTo>
                  <a:cubicBezTo>
                    <a:pt x="1974" y="17071"/>
                    <a:pt x="1986" y="16984"/>
                    <a:pt x="2038" y="16916"/>
                  </a:cubicBezTo>
                  <a:cubicBezTo>
                    <a:pt x="2090" y="16851"/>
                    <a:pt x="2158" y="16769"/>
                    <a:pt x="2240" y="16679"/>
                  </a:cubicBezTo>
                  <a:cubicBezTo>
                    <a:pt x="2377" y="16518"/>
                    <a:pt x="2506" y="16355"/>
                    <a:pt x="2629" y="16188"/>
                  </a:cubicBezTo>
                  <a:cubicBezTo>
                    <a:pt x="2753" y="16022"/>
                    <a:pt x="2864" y="15830"/>
                    <a:pt x="2963" y="15621"/>
                  </a:cubicBezTo>
                  <a:cubicBezTo>
                    <a:pt x="3059" y="15410"/>
                    <a:pt x="3151" y="15159"/>
                    <a:pt x="3238" y="14871"/>
                  </a:cubicBezTo>
                  <a:cubicBezTo>
                    <a:pt x="3325" y="14580"/>
                    <a:pt x="3398" y="14225"/>
                    <a:pt x="3457" y="13801"/>
                  </a:cubicBezTo>
                  <a:cubicBezTo>
                    <a:pt x="2398" y="13102"/>
                    <a:pt x="1558" y="12222"/>
                    <a:pt x="934" y="11164"/>
                  </a:cubicBezTo>
                  <a:cubicBezTo>
                    <a:pt x="310" y="10106"/>
                    <a:pt x="0" y="8952"/>
                    <a:pt x="0" y="7696"/>
                  </a:cubicBezTo>
                  <a:cubicBezTo>
                    <a:pt x="0" y="6627"/>
                    <a:pt x="230" y="5625"/>
                    <a:pt x="691" y="4694"/>
                  </a:cubicBezTo>
                  <a:cubicBezTo>
                    <a:pt x="1153" y="3763"/>
                    <a:pt x="1781" y="2948"/>
                    <a:pt x="2574" y="2257"/>
                  </a:cubicBezTo>
                  <a:cubicBezTo>
                    <a:pt x="3365" y="1565"/>
                    <a:pt x="4290" y="1012"/>
                    <a:pt x="5352" y="609"/>
                  </a:cubicBezTo>
                  <a:cubicBezTo>
                    <a:pt x="6409" y="203"/>
                    <a:pt x="7548" y="0"/>
                    <a:pt x="8765" y="0"/>
                  </a:cubicBezTo>
                  <a:cubicBezTo>
                    <a:pt x="9982" y="0"/>
                    <a:pt x="11121" y="203"/>
                    <a:pt x="12185" y="609"/>
                  </a:cubicBezTo>
                  <a:cubicBezTo>
                    <a:pt x="13249" y="1012"/>
                    <a:pt x="14176" y="1565"/>
                    <a:pt x="14969" y="2257"/>
                  </a:cubicBezTo>
                  <a:cubicBezTo>
                    <a:pt x="15760" y="2948"/>
                    <a:pt x="16386" y="3763"/>
                    <a:pt x="16843" y="4694"/>
                  </a:cubicBezTo>
                  <a:cubicBezTo>
                    <a:pt x="17302" y="5625"/>
                    <a:pt x="17530" y="6627"/>
                    <a:pt x="17530" y="7696"/>
                  </a:cubicBezTo>
                  <a:moveTo>
                    <a:pt x="21600" y="11736"/>
                  </a:moveTo>
                  <a:cubicBezTo>
                    <a:pt x="21600" y="12986"/>
                    <a:pt x="21286" y="14146"/>
                    <a:pt x="20665" y="15204"/>
                  </a:cubicBezTo>
                  <a:cubicBezTo>
                    <a:pt x="20039" y="16261"/>
                    <a:pt x="19199" y="17139"/>
                    <a:pt x="18140" y="17841"/>
                  </a:cubicBezTo>
                  <a:cubicBezTo>
                    <a:pt x="18201" y="18265"/>
                    <a:pt x="18271" y="18620"/>
                    <a:pt x="18354" y="18908"/>
                  </a:cubicBezTo>
                  <a:cubicBezTo>
                    <a:pt x="18436" y="19199"/>
                    <a:pt x="18533" y="19444"/>
                    <a:pt x="18641" y="19661"/>
                  </a:cubicBezTo>
                  <a:cubicBezTo>
                    <a:pt x="18752" y="19870"/>
                    <a:pt x="18862" y="20059"/>
                    <a:pt x="18980" y="20226"/>
                  </a:cubicBezTo>
                  <a:cubicBezTo>
                    <a:pt x="19095" y="20392"/>
                    <a:pt x="19222" y="20556"/>
                    <a:pt x="19356" y="20719"/>
                  </a:cubicBezTo>
                  <a:cubicBezTo>
                    <a:pt x="19432" y="20809"/>
                    <a:pt x="19498" y="20891"/>
                    <a:pt x="19554" y="20968"/>
                  </a:cubicBezTo>
                  <a:cubicBezTo>
                    <a:pt x="19611" y="21047"/>
                    <a:pt x="19622" y="21128"/>
                    <a:pt x="19592" y="21219"/>
                  </a:cubicBezTo>
                  <a:lnTo>
                    <a:pt x="19592" y="21247"/>
                  </a:lnTo>
                  <a:cubicBezTo>
                    <a:pt x="19578" y="21351"/>
                    <a:pt x="19533" y="21439"/>
                    <a:pt x="19453" y="21509"/>
                  </a:cubicBezTo>
                  <a:cubicBezTo>
                    <a:pt x="19373" y="21577"/>
                    <a:pt x="19291" y="21600"/>
                    <a:pt x="19199" y="21583"/>
                  </a:cubicBezTo>
                  <a:cubicBezTo>
                    <a:pt x="19027" y="21549"/>
                    <a:pt x="18862" y="21512"/>
                    <a:pt x="18709" y="21481"/>
                  </a:cubicBezTo>
                  <a:cubicBezTo>
                    <a:pt x="18556" y="21450"/>
                    <a:pt x="18403" y="21419"/>
                    <a:pt x="18253" y="21379"/>
                  </a:cubicBezTo>
                  <a:cubicBezTo>
                    <a:pt x="17530" y="21199"/>
                    <a:pt x="16854" y="20931"/>
                    <a:pt x="16224" y="20570"/>
                  </a:cubicBezTo>
                  <a:cubicBezTo>
                    <a:pt x="15593" y="20211"/>
                    <a:pt x="15007" y="19783"/>
                    <a:pt x="14468" y="19286"/>
                  </a:cubicBezTo>
                  <a:cubicBezTo>
                    <a:pt x="14204" y="19323"/>
                    <a:pt x="13936" y="19354"/>
                    <a:pt x="13660" y="19382"/>
                  </a:cubicBezTo>
                  <a:cubicBezTo>
                    <a:pt x="13387" y="19407"/>
                    <a:pt x="13112" y="19424"/>
                    <a:pt x="12832" y="19424"/>
                  </a:cubicBezTo>
                  <a:cubicBezTo>
                    <a:pt x="11773" y="19424"/>
                    <a:pt x="10777" y="19263"/>
                    <a:pt x="9847" y="18950"/>
                  </a:cubicBezTo>
                  <a:cubicBezTo>
                    <a:pt x="8915" y="18634"/>
                    <a:pt x="8070" y="18211"/>
                    <a:pt x="7312" y="17678"/>
                  </a:cubicBezTo>
                  <a:cubicBezTo>
                    <a:pt x="7357" y="17644"/>
                    <a:pt x="7407" y="17607"/>
                    <a:pt x="7463" y="17571"/>
                  </a:cubicBezTo>
                  <a:cubicBezTo>
                    <a:pt x="7520" y="17537"/>
                    <a:pt x="7571" y="17500"/>
                    <a:pt x="7616" y="17463"/>
                  </a:cubicBezTo>
                  <a:cubicBezTo>
                    <a:pt x="8000" y="17517"/>
                    <a:pt x="8381" y="17545"/>
                    <a:pt x="8765" y="17545"/>
                  </a:cubicBezTo>
                  <a:cubicBezTo>
                    <a:pt x="10245" y="17545"/>
                    <a:pt x="11632" y="17291"/>
                    <a:pt x="12921" y="16781"/>
                  </a:cubicBezTo>
                  <a:cubicBezTo>
                    <a:pt x="14214" y="16270"/>
                    <a:pt x="15334" y="15576"/>
                    <a:pt x="16280" y="14690"/>
                  </a:cubicBezTo>
                  <a:cubicBezTo>
                    <a:pt x="17229" y="13801"/>
                    <a:pt x="17972" y="12757"/>
                    <a:pt x="18516" y="11558"/>
                  </a:cubicBezTo>
                  <a:cubicBezTo>
                    <a:pt x="19062" y="10365"/>
                    <a:pt x="19335" y="9075"/>
                    <a:pt x="19335" y="7696"/>
                  </a:cubicBezTo>
                  <a:cubicBezTo>
                    <a:pt x="19335" y="7326"/>
                    <a:pt x="19312" y="6954"/>
                    <a:pt x="19267" y="6564"/>
                  </a:cubicBezTo>
                  <a:cubicBezTo>
                    <a:pt x="19987" y="7267"/>
                    <a:pt x="20557" y="8054"/>
                    <a:pt x="20973" y="8926"/>
                  </a:cubicBezTo>
                  <a:cubicBezTo>
                    <a:pt x="21392" y="9801"/>
                    <a:pt x="21600" y="10737"/>
                    <a:pt x="21600" y="1173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23876" tIns="23876" rIns="23876" bIns="23876" anchor="ctr"/>
            <a:lstStyle/>
            <a:p>
              <a:endParaRPr lang="zh-CN" altLang="en-US" sz="1467" dirty="0">
                <a:cs typeface="+mn-ea"/>
                <a:sym typeface="+mn-lt"/>
              </a:endParaRPr>
            </a:p>
          </p:txBody>
        </p:sp>
      </p:grpSp>
      <p:grpSp>
        <p:nvGrpSpPr>
          <p:cNvPr id="25" name="千图PPT彼岸天：ID 8661124库_组合 45">
            <a:extLst>
              <a:ext uri="{FF2B5EF4-FFF2-40B4-BE49-F238E27FC236}">
                <a16:creationId xmlns:a16="http://schemas.microsoft.com/office/drawing/2014/main" id="{7F9F8DD3-667E-4819-A0B8-CC1FBFCA1DC2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2159038" y="4519493"/>
            <a:ext cx="1569519" cy="741751"/>
            <a:chOff x="8319808" y="4259612"/>
            <a:chExt cx="2967690" cy="741751"/>
          </a:xfrm>
        </p:grpSpPr>
        <p:sp>
          <p:nvSpPr>
            <p:cNvPr id="26" name="Rectangle 5">
              <a:extLst>
                <a:ext uri="{FF2B5EF4-FFF2-40B4-BE49-F238E27FC236}">
                  <a16:creationId xmlns:a16="http://schemas.microsoft.com/office/drawing/2014/main" id="{7B7F6F44-8A60-4BDE-91A5-6F56E8922135}"/>
                </a:ext>
              </a:extLst>
            </p:cNvPr>
            <p:cNvSpPr/>
            <p:nvPr/>
          </p:nvSpPr>
          <p:spPr>
            <a:xfrm>
              <a:off x="8319808" y="4337491"/>
              <a:ext cx="2967690" cy="6638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27" name="Rectangle 6">
              <a:extLst>
                <a:ext uri="{FF2B5EF4-FFF2-40B4-BE49-F238E27FC236}">
                  <a16:creationId xmlns:a16="http://schemas.microsoft.com/office/drawing/2014/main" id="{71926A46-68C5-419C-BAFD-832AEB57A24E}"/>
                </a:ext>
              </a:extLst>
            </p:cNvPr>
            <p:cNvSpPr/>
            <p:nvPr/>
          </p:nvSpPr>
          <p:spPr>
            <a:xfrm>
              <a:off x="8351621" y="4259612"/>
              <a:ext cx="1273346" cy="40738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28" name="千图PPT彼岸天：ID 8661124库_组合 45">
            <a:extLst>
              <a:ext uri="{FF2B5EF4-FFF2-40B4-BE49-F238E27FC236}">
                <a16:creationId xmlns:a16="http://schemas.microsoft.com/office/drawing/2014/main" id="{060E7580-4488-4E7C-8C37-74B8B2C7BE70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192572" y="4519493"/>
            <a:ext cx="1569519" cy="741751"/>
            <a:chOff x="8319808" y="4259612"/>
            <a:chExt cx="2967690" cy="741751"/>
          </a:xfrm>
        </p:grpSpPr>
        <p:sp>
          <p:nvSpPr>
            <p:cNvPr id="29" name="Rectangle 5">
              <a:extLst>
                <a:ext uri="{FF2B5EF4-FFF2-40B4-BE49-F238E27FC236}">
                  <a16:creationId xmlns:a16="http://schemas.microsoft.com/office/drawing/2014/main" id="{E97B9777-63D7-42DD-9402-A1196AAA4704}"/>
                </a:ext>
              </a:extLst>
            </p:cNvPr>
            <p:cNvSpPr/>
            <p:nvPr/>
          </p:nvSpPr>
          <p:spPr>
            <a:xfrm>
              <a:off x="8319808" y="4337491"/>
              <a:ext cx="2967690" cy="6638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30" name="Rectangle 6">
              <a:extLst>
                <a:ext uri="{FF2B5EF4-FFF2-40B4-BE49-F238E27FC236}">
                  <a16:creationId xmlns:a16="http://schemas.microsoft.com/office/drawing/2014/main" id="{EDFDF678-1E2E-4B46-8C37-E2F45F229295}"/>
                </a:ext>
              </a:extLst>
            </p:cNvPr>
            <p:cNvSpPr/>
            <p:nvPr/>
          </p:nvSpPr>
          <p:spPr>
            <a:xfrm>
              <a:off x="8351621" y="4259612"/>
              <a:ext cx="1273346" cy="40738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31" name="千图PPT彼岸天：ID 8661124库_组合 45">
            <a:extLst>
              <a:ext uri="{FF2B5EF4-FFF2-40B4-BE49-F238E27FC236}">
                <a16:creationId xmlns:a16="http://schemas.microsoft.com/office/drawing/2014/main" id="{CCFDC2CF-BEED-46B3-A9A6-D94925C0B018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523229" y="4508173"/>
            <a:ext cx="1569519" cy="741751"/>
            <a:chOff x="8319808" y="4259612"/>
            <a:chExt cx="2967690" cy="741751"/>
          </a:xfrm>
        </p:grpSpPr>
        <p:sp>
          <p:nvSpPr>
            <p:cNvPr id="32" name="Rectangle 5">
              <a:extLst>
                <a:ext uri="{FF2B5EF4-FFF2-40B4-BE49-F238E27FC236}">
                  <a16:creationId xmlns:a16="http://schemas.microsoft.com/office/drawing/2014/main" id="{889F9894-993E-43FC-A876-7E6526761D52}"/>
                </a:ext>
              </a:extLst>
            </p:cNvPr>
            <p:cNvSpPr/>
            <p:nvPr/>
          </p:nvSpPr>
          <p:spPr>
            <a:xfrm>
              <a:off x="8319808" y="4337491"/>
              <a:ext cx="2967690" cy="6638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33" name="Rectangle 6">
              <a:extLst>
                <a:ext uri="{FF2B5EF4-FFF2-40B4-BE49-F238E27FC236}">
                  <a16:creationId xmlns:a16="http://schemas.microsoft.com/office/drawing/2014/main" id="{977EF11D-CCF7-46B0-A2B9-66E8D0ADCAA0}"/>
                </a:ext>
              </a:extLst>
            </p:cNvPr>
            <p:cNvSpPr/>
            <p:nvPr/>
          </p:nvSpPr>
          <p:spPr>
            <a:xfrm>
              <a:off x="8351621" y="4259612"/>
              <a:ext cx="1273346" cy="40738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小标题</a:t>
              </a:r>
            </a:p>
          </p:txBody>
        </p:sp>
      </p:grpSp>
      <p:grpSp>
        <p:nvGrpSpPr>
          <p:cNvPr id="34" name="千图PPT彼岸天：ID 8661124库_组合 45">
            <a:extLst>
              <a:ext uri="{FF2B5EF4-FFF2-40B4-BE49-F238E27FC236}">
                <a16:creationId xmlns:a16="http://schemas.microsoft.com/office/drawing/2014/main" id="{2AE61BCF-E697-4A79-97D5-314DCA0452A7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8501581" y="4508173"/>
            <a:ext cx="1569519" cy="741751"/>
            <a:chOff x="8319808" y="4259612"/>
            <a:chExt cx="2967690" cy="741751"/>
          </a:xfrm>
        </p:grpSpPr>
        <p:sp>
          <p:nvSpPr>
            <p:cNvPr id="35" name="Rectangle 5">
              <a:extLst>
                <a:ext uri="{FF2B5EF4-FFF2-40B4-BE49-F238E27FC236}">
                  <a16:creationId xmlns:a16="http://schemas.microsoft.com/office/drawing/2014/main" id="{77B376CA-CD7D-4978-8D1E-162243617121}"/>
                </a:ext>
              </a:extLst>
            </p:cNvPr>
            <p:cNvSpPr/>
            <p:nvPr/>
          </p:nvSpPr>
          <p:spPr>
            <a:xfrm>
              <a:off x="8319808" y="4337491"/>
              <a:ext cx="2967690" cy="6638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  <p:sp>
          <p:nvSpPr>
            <p:cNvPr id="36" name="Rectangle 6">
              <a:extLst>
                <a:ext uri="{FF2B5EF4-FFF2-40B4-BE49-F238E27FC236}">
                  <a16:creationId xmlns:a16="http://schemas.microsoft.com/office/drawing/2014/main" id="{A34915F5-6CD1-4B85-9F61-8475F17BF6DF}"/>
                </a:ext>
              </a:extLst>
            </p:cNvPr>
            <p:cNvSpPr/>
            <p:nvPr/>
          </p:nvSpPr>
          <p:spPr>
            <a:xfrm>
              <a:off x="8351621" y="4259612"/>
              <a:ext cx="1273346" cy="40738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小标题</a:t>
              </a:r>
            </a:p>
          </p:txBody>
        </p:sp>
      </p:grpSp>
      <p:sp>
        <p:nvSpPr>
          <p:cNvPr id="37" name="TextBox 8">
            <a:extLst>
              <a:ext uri="{FF2B5EF4-FFF2-40B4-BE49-F238E27FC236}">
                <a16:creationId xmlns:a16="http://schemas.microsoft.com/office/drawing/2014/main" id="{4309C25D-26F8-4C34-AF93-66B6F364261A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E5858EB1-F850-44BC-B201-FF48DD983CF1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16A7AF16-0BB5-4674-96DF-7030E57BFA30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6D93427C-1DBB-4408-9C2A-ECF693E83A55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1803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cover/>
      </p:transition>
    </mc:Choice>
    <mc:Fallback>
      <p:transition spd="slow">
        <p:cover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after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 nodeType="afterGroup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 nodeType="afterGroup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 nodeType="afterGroup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 nodeType="afterGroup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53" presetClass="entr" presetSubtype="52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53" presetClass="entr" presetSubtype="52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6" presetID="53" presetClass="entr" presetSubtype="52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4" presetID="53" presetClass="entr" presetSubtype="52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Graphic spid="2" grpId="0">
            <p:bldAsOne/>
          </p:bldGraphic>
          <p:bldGraphic spid="3" grpId="0">
            <p:bldAsOne/>
          </p:bldGraphic>
          <p:bldGraphic spid="4" grpId="0">
            <p:bldAsOne/>
          </p:bldGraphic>
          <p:bldGraphic spid="5" grpId="0">
            <p:bldAsOne/>
          </p:bldGraphic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after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 nodeType="afterGroup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 nodeType="afterGroup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 nodeType="afterGroup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 nodeType="afterGroup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53" presetClass="entr" presetSubtype="52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6" presetID="53" presetClass="entr" presetSubtype="52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4" presetID="53" presetClass="entr" presetSubtype="52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2" presetID="53" presetClass="entr" presetSubtype="52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Graphic spid="2" grpId="0">
            <p:bldAsOne/>
          </p:bldGraphic>
          <p:bldGraphic spid="3" grpId="0">
            <p:bldAsOne/>
          </p:bldGraphic>
          <p:bldGraphic spid="4" grpId="0">
            <p:bldAsOne/>
          </p:bldGraphic>
          <p:bldGraphic spid="5" grpId="0">
            <p:bldAsOne/>
          </p:bldGraphic>
          <p:bldP spid="23" grpId="0"/>
          <p:bldP spid="24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C2BB67A2-2524-49E9-9F5C-B0AE5EBC4302}"/>
              </a:ext>
            </a:extLst>
          </p:cNvPr>
          <p:cNvGrpSpPr/>
          <p:nvPr/>
        </p:nvGrpSpPr>
        <p:grpSpPr>
          <a:xfrm>
            <a:off x="6522652" y="2190732"/>
            <a:ext cx="1594128" cy="741779"/>
            <a:chOff x="2948535" y="3672185"/>
            <a:chExt cx="2811555" cy="1281388"/>
          </a:xfrm>
        </p:grpSpPr>
        <p:sp>
          <p:nvSpPr>
            <p:cNvPr id="6" name="Rounded Rectangle 43">
              <a:extLst>
                <a:ext uri="{FF2B5EF4-FFF2-40B4-BE49-F238E27FC236}">
                  <a16:creationId xmlns:a16="http://schemas.microsoft.com/office/drawing/2014/main" id="{139FAEB7-10BA-40D4-8772-90F9135FA482}"/>
                </a:ext>
              </a:extLst>
            </p:cNvPr>
            <p:cNvSpPr/>
            <p:nvPr/>
          </p:nvSpPr>
          <p:spPr>
            <a:xfrm>
              <a:off x="2964135" y="3673227"/>
              <a:ext cx="2230265" cy="557566"/>
            </a:xfrm>
            <a:prstGeom prst="roundRect">
              <a:avLst>
                <a:gd name="adj" fmla="val 4683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cs typeface="+mn-ea"/>
                <a:sym typeface="+mn-lt"/>
              </a:endParaRPr>
            </a:p>
          </p:txBody>
        </p:sp>
        <p:sp>
          <p:nvSpPr>
            <p:cNvPr id="7" name="TextBox 44">
              <a:extLst>
                <a:ext uri="{FF2B5EF4-FFF2-40B4-BE49-F238E27FC236}">
                  <a16:creationId xmlns:a16="http://schemas.microsoft.com/office/drawing/2014/main" id="{4306D62F-94A1-4D51-A9F8-80419B6E5F6C}"/>
                </a:ext>
              </a:extLst>
            </p:cNvPr>
            <p:cNvSpPr txBox="1"/>
            <p:nvPr/>
          </p:nvSpPr>
          <p:spPr>
            <a:xfrm>
              <a:off x="3188964" y="3672185"/>
              <a:ext cx="2104105" cy="558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500" dirty="0">
                  <a:solidFill>
                    <a:schemeClr val="bg1"/>
                  </a:solidFill>
                  <a:cs typeface="+mn-ea"/>
                  <a:sym typeface="+mn-lt"/>
                </a:rPr>
                <a:t>加入标题</a:t>
              </a:r>
              <a:endParaRPr lang="id-ID" sz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" name="TextBox 45">
              <a:extLst>
                <a:ext uri="{FF2B5EF4-FFF2-40B4-BE49-F238E27FC236}">
                  <a16:creationId xmlns:a16="http://schemas.microsoft.com/office/drawing/2014/main" id="{4E069739-A183-4CA3-A44C-5D8D9C39761F}"/>
                </a:ext>
              </a:extLst>
            </p:cNvPr>
            <p:cNvSpPr txBox="1"/>
            <p:nvPr/>
          </p:nvSpPr>
          <p:spPr>
            <a:xfrm>
              <a:off x="2948535" y="4342295"/>
              <a:ext cx="2811555" cy="6112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7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Add Content</a:t>
              </a:r>
              <a:endParaRPr lang="zh-CN" altLang="en-US" sz="17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0" name="TextBox 46">
            <a:extLst>
              <a:ext uri="{FF2B5EF4-FFF2-40B4-BE49-F238E27FC236}">
                <a16:creationId xmlns:a16="http://schemas.microsoft.com/office/drawing/2014/main" id="{1FCADE86-A8E7-4962-A5C7-866C285B60E5}"/>
              </a:ext>
            </a:extLst>
          </p:cNvPr>
          <p:cNvSpPr txBox="1"/>
          <p:nvPr/>
        </p:nvSpPr>
        <p:spPr>
          <a:xfrm>
            <a:off x="6527686" y="3060500"/>
            <a:ext cx="4488950" cy="3696105"/>
          </a:xfrm>
          <a:prstGeom prst="rect">
            <a:avLst/>
          </a:prstGeom>
          <a:noFill/>
        </p:spPr>
        <p:txBody>
          <a:bodyPr wrap="square" lIns="49623" tIns="24811" rIns="49623" bIns="248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3" name="Group 3">
            <a:extLst>
              <a:ext uri="{FF2B5EF4-FFF2-40B4-BE49-F238E27FC236}">
                <a16:creationId xmlns:a16="http://schemas.microsoft.com/office/drawing/2014/main" id="{01624D70-9A83-4767-A590-69FACF8A6E3E}"/>
              </a:ext>
            </a:extLst>
          </p:cNvPr>
          <p:cNvGrpSpPr/>
          <p:nvPr/>
        </p:nvGrpSpPr>
        <p:grpSpPr>
          <a:xfrm>
            <a:off x="1191538" y="1851566"/>
            <a:ext cx="4819424" cy="4166856"/>
            <a:chOff x="524164" y="1385451"/>
            <a:chExt cx="3717636" cy="3214255"/>
          </a:xfrm>
        </p:grpSpPr>
        <p:graphicFrame>
          <p:nvGraphicFramePr>
            <p:cNvPr id="14" name="Chart 6">
              <a:extLst>
                <a:ext uri="{FF2B5EF4-FFF2-40B4-BE49-F238E27FC236}">
                  <a16:creationId xmlns:a16="http://schemas.microsoft.com/office/drawing/2014/main" id="{AF3D4527-ACE5-4B86-BB94-73829212A325}"/>
                </a:ext>
              </a:extLst>
            </p:cNvPr>
            <p:cNvGraphicFramePr/>
            <p:nvPr/>
          </p:nvGraphicFramePr>
          <p:xfrm>
            <a:off x="524164" y="1385451"/>
            <a:ext cx="3717636" cy="32142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5" name="TextBox 16">
              <a:extLst>
                <a:ext uri="{FF2B5EF4-FFF2-40B4-BE49-F238E27FC236}">
                  <a16:creationId xmlns:a16="http://schemas.microsoft.com/office/drawing/2014/main" id="{32ED6246-D37A-4ACE-BECC-29FA9B6C16D3}"/>
                </a:ext>
              </a:extLst>
            </p:cNvPr>
            <p:cNvSpPr txBox="1"/>
            <p:nvPr/>
          </p:nvSpPr>
          <p:spPr>
            <a:xfrm>
              <a:off x="1393965" y="2336680"/>
              <a:ext cx="953905" cy="2838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小标题</a:t>
              </a:r>
              <a:endParaRPr lang="en-GB" altLang="zh-CN" sz="1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" name="TextBox 18">
              <a:extLst>
                <a:ext uri="{FF2B5EF4-FFF2-40B4-BE49-F238E27FC236}">
                  <a16:creationId xmlns:a16="http://schemas.microsoft.com/office/drawing/2014/main" id="{EC4FEE30-977C-4E34-BC52-B044D8C40CBD}"/>
                </a:ext>
              </a:extLst>
            </p:cNvPr>
            <p:cNvSpPr txBox="1"/>
            <p:nvPr/>
          </p:nvSpPr>
          <p:spPr>
            <a:xfrm>
              <a:off x="2516185" y="2336680"/>
              <a:ext cx="953905" cy="2838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小标题</a:t>
              </a:r>
              <a:endParaRPr lang="en-GB" sz="1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TextBox 19">
              <a:extLst>
                <a:ext uri="{FF2B5EF4-FFF2-40B4-BE49-F238E27FC236}">
                  <a16:creationId xmlns:a16="http://schemas.microsoft.com/office/drawing/2014/main" id="{EC4A1DF1-6181-4028-85E5-0D2C62AA3A47}"/>
                </a:ext>
              </a:extLst>
            </p:cNvPr>
            <p:cNvSpPr txBox="1"/>
            <p:nvPr/>
          </p:nvSpPr>
          <p:spPr>
            <a:xfrm>
              <a:off x="1906027" y="3485403"/>
              <a:ext cx="953905" cy="2838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小标题</a:t>
              </a:r>
              <a:endParaRPr lang="en-GB" altLang="zh-CN" sz="1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2" name="TextBox 8">
            <a:extLst>
              <a:ext uri="{FF2B5EF4-FFF2-40B4-BE49-F238E27FC236}">
                <a16:creationId xmlns:a16="http://schemas.microsoft.com/office/drawing/2014/main" id="{207B0C4D-A638-491A-A8AE-427E0E8378BE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70667836-6EBF-428B-8BB3-27A6D622D9FB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2CDFD10B-6D94-4D99-9D14-954368F62A16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7570A927-3D47-4268-8420-B18B2A2E8DAE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12553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3066F44-E95D-4E30-9E5C-28D482489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4D967A3B-BFEE-4CA3-A30C-F20AF710B4C9}"/>
              </a:ext>
            </a:extLst>
          </p:cNvPr>
          <p:cNvGrpSpPr/>
          <p:nvPr/>
        </p:nvGrpSpPr>
        <p:grpSpPr>
          <a:xfrm>
            <a:off x="1032285" y="1700278"/>
            <a:ext cx="5854651" cy="3457442"/>
            <a:chOff x="5465388" y="1554738"/>
            <a:chExt cx="5854651" cy="3457442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1E03718-A0D7-41F3-9FAB-881C2FA29FD7}"/>
                </a:ext>
              </a:extLst>
            </p:cNvPr>
            <p:cNvSpPr txBox="1"/>
            <p:nvPr/>
          </p:nvSpPr>
          <p:spPr>
            <a:xfrm>
              <a:off x="5465390" y="1554738"/>
              <a:ext cx="25490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8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201X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34847DE-212F-4F2F-9C18-0F946CF0C57C}"/>
                </a:ext>
              </a:extLst>
            </p:cNvPr>
            <p:cNvSpPr txBox="1"/>
            <p:nvPr/>
          </p:nvSpPr>
          <p:spPr>
            <a:xfrm>
              <a:off x="5465388" y="2750553"/>
              <a:ext cx="585465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6000" spc="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谢谢您的观看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DAE7BA8-ED9A-43C5-A3CF-BC3CA0B18822}"/>
                </a:ext>
              </a:extLst>
            </p:cNvPr>
            <p:cNvSpPr txBox="1"/>
            <p:nvPr/>
          </p:nvSpPr>
          <p:spPr>
            <a:xfrm>
              <a:off x="5465390" y="3821331"/>
              <a:ext cx="5600007" cy="6985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Please add a clear business templatefor the titlecontent you want to add  Please add aclebusiness 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4576EF2-4262-48AC-9F70-E6FDD4646F0D}"/>
                </a:ext>
              </a:extLst>
            </p:cNvPr>
            <p:cNvSpPr txBox="1"/>
            <p:nvPr/>
          </p:nvSpPr>
          <p:spPr>
            <a:xfrm>
              <a:off x="5465390" y="4674995"/>
              <a:ext cx="3481705" cy="3371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部门：策划部       汇报人：千图网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AD2009E4-55BD-46BF-983E-99EC5AF76423}"/>
              </a:ext>
            </a:extLst>
          </p:cNvPr>
          <p:cNvSpPr/>
          <p:nvPr/>
        </p:nvSpPr>
        <p:spPr>
          <a:xfrm>
            <a:off x="391941" y="332772"/>
            <a:ext cx="11408117" cy="6192455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AA040E-763D-4E21-A27A-A11044AFD8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53" b="20338"/>
          <a:stretch/>
        </p:blipFill>
        <p:spPr>
          <a:xfrm>
            <a:off x="6512718" y="525703"/>
            <a:ext cx="5679282" cy="599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14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A5EEBC75-9E44-4ADE-979A-14FBE3EF8974}"/>
              </a:ext>
            </a:extLst>
          </p:cNvPr>
          <p:cNvSpPr txBox="1">
            <a:spLocks/>
          </p:cNvSpPr>
          <p:nvPr/>
        </p:nvSpPr>
        <p:spPr>
          <a:xfrm>
            <a:off x="3089567" y="1558145"/>
            <a:ext cx="6480477" cy="394211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2102" dirty="0" err="1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感谢您支持原创设计事业，支持设计版权产品</a:t>
            </a:r>
            <a:r>
              <a:rPr lang="en-US" sz="2102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！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0DCE1ED-B82B-4750-AA70-00770348CB9B}"/>
              </a:ext>
            </a:extLst>
          </p:cNvPr>
          <p:cNvSpPr txBox="1">
            <a:spLocks/>
          </p:cNvSpPr>
          <p:nvPr/>
        </p:nvSpPr>
        <p:spPr>
          <a:xfrm>
            <a:off x="1459342" y="2169197"/>
            <a:ext cx="9694642" cy="3954613"/>
          </a:xfrm>
          <a:prstGeom prst="rect">
            <a:avLst/>
          </a:prstGeom>
        </p:spPr>
        <p:txBody>
          <a:bodyPr/>
          <a:lstStyle/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感谢您下载千图网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原创</a:t>
            </a:r>
            <a:r>
              <a:rPr lang="en-US" altLang="zh-CN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，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金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3、禁止把作品纳入商标或服务标记。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4、禁止用户用下载格式在网上传播作品。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或者作品可以让第三方单独付费或共享免费下载、或通过转移电话服务系统传播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。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B3554ED-1EC9-48EA-B670-2CDDF00EC925}"/>
              </a:ext>
            </a:extLst>
          </p:cNvPr>
          <p:cNvSpPr txBox="1">
            <a:spLocks/>
          </p:cNvSpPr>
          <p:nvPr/>
        </p:nvSpPr>
        <p:spPr bwMode="auto">
          <a:xfrm>
            <a:off x="3983807" y="742775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r>
              <a:rPr lang="en-US" sz="4599" dirty="0" err="1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版权声明</a:t>
            </a:r>
            <a:endParaRPr lang="en-US" sz="4599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06366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3066F44-E95D-4E30-9E5C-28D482489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D2009E4-55BD-46BF-983E-99EC5AF76423}"/>
              </a:ext>
            </a:extLst>
          </p:cNvPr>
          <p:cNvSpPr/>
          <p:nvPr/>
        </p:nvSpPr>
        <p:spPr>
          <a:xfrm>
            <a:off x="391941" y="332772"/>
            <a:ext cx="11408117" cy="6192455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AA040E-763D-4E21-A27A-A11044AFD8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53" b="20338"/>
          <a:stretch/>
        </p:blipFill>
        <p:spPr>
          <a:xfrm>
            <a:off x="6512718" y="525703"/>
            <a:ext cx="5679282" cy="5999524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B7F66C9E-B8F4-405A-A606-79AFBCD33EF1}"/>
              </a:ext>
            </a:extLst>
          </p:cNvPr>
          <p:cNvGrpSpPr/>
          <p:nvPr/>
        </p:nvGrpSpPr>
        <p:grpSpPr>
          <a:xfrm>
            <a:off x="1461430" y="2659346"/>
            <a:ext cx="5147714" cy="1539306"/>
            <a:chOff x="5337724" y="2809565"/>
            <a:chExt cx="5147767" cy="153932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DF003C7-9D8C-4BDA-8473-5F327FBB1A0C}"/>
                </a:ext>
              </a:extLst>
            </p:cNvPr>
            <p:cNvSpPr/>
            <p:nvPr/>
          </p:nvSpPr>
          <p:spPr>
            <a:xfrm>
              <a:off x="6192272" y="2809565"/>
              <a:ext cx="3232008" cy="6463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3600" b="1" spc="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点击输入标题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A2B74FA-6A24-4423-BE0E-C3DC17D81A35}"/>
                </a:ext>
              </a:extLst>
            </p:cNvPr>
            <p:cNvSpPr/>
            <p:nvPr/>
          </p:nvSpPr>
          <p:spPr>
            <a:xfrm>
              <a:off x="5337724" y="3482421"/>
              <a:ext cx="5147767" cy="866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376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2918627" y="2186648"/>
            <a:ext cx="2423160" cy="0"/>
          </a:xfrm>
          <a:custGeom>
            <a:avLst/>
            <a:gdLst>
              <a:gd name="connsiteX0" fmla="*/ 2423160 w 2423160"/>
              <a:gd name="connsiteY0" fmla="*/ 0 h 0"/>
              <a:gd name="connsiteX1" fmla="*/ 0 w 242316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23160">
                <a:moveTo>
                  <a:pt x="2423160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2964345" y="3432517"/>
            <a:ext cx="1040131" cy="171451"/>
          </a:xfrm>
          <a:custGeom>
            <a:avLst/>
            <a:gdLst>
              <a:gd name="connsiteX0" fmla="*/ 1040130 w 1040130"/>
              <a:gd name="connsiteY0" fmla="*/ 0 h 171450"/>
              <a:gd name="connsiteX1" fmla="*/ 1040130 w 1040130"/>
              <a:gd name="connsiteY1" fmla="*/ 171450 h 171450"/>
              <a:gd name="connsiteX2" fmla="*/ 0 w 1040130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0130" h="171450">
                <a:moveTo>
                  <a:pt x="1040130" y="0"/>
                </a:moveTo>
                <a:lnTo>
                  <a:pt x="1040130" y="171450"/>
                </a:lnTo>
                <a:lnTo>
                  <a:pt x="0" y="171450"/>
                </a:lnTo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3032927" y="5112728"/>
            <a:ext cx="731520" cy="0"/>
          </a:xfrm>
          <a:custGeom>
            <a:avLst/>
            <a:gdLst>
              <a:gd name="connsiteX0" fmla="*/ 731520 w 731520"/>
              <a:gd name="connsiteY0" fmla="*/ 0 h 0"/>
              <a:gd name="connsiteX1" fmla="*/ 0 w 73152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31520">
                <a:moveTo>
                  <a:pt x="731520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6873407" y="6210008"/>
            <a:ext cx="2217420" cy="0"/>
          </a:xfrm>
          <a:custGeom>
            <a:avLst/>
            <a:gdLst>
              <a:gd name="connsiteX0" fmla="*/ 0 w 2217420"/>
              <a:gd name="connsiteY0" fmla="*/ 0 h 0"/>
              <a:gd name="connsiteX1" fmla="*/ 2217420 w 221742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17420">
                <a:moveTo>
                  <a:pt x="0" y="0"/>
                </a:moveTo>
                <a:lnTo>
                  <a:pt x="2217420" y="0"/>
                </a:lnTo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7947827" y="4918419"/>
            <a:ext cx="1303020" cy="251460"/>
          </a:xfrm>
          <a:custGeom>
            <a:avLst/>
            <a:gdLst>
              <a:gd name="connsiteX0" fmla="*/ 0 w 1303020"/>
              <a:gd name="connsiteY0" fmla="*/ 251460 h 251460"/>
              <a:gd name="connsiteX1" fmla="*/ 0 w 1303020"/>
              <a:gd name="connsiteY1" fmla="*/ 0 h 251460"/>
              <a:gd name="connsiteX2" fmla="*/ 1303020 w 1303020"/>
              <a:gd name="connsiteY2" fmla="*/ 0 h 25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3020" h="251460">
                <a:moveTo>
                  <a:pt x="0" y="251460"/>
                </a:moveTo>
                <a:lnTo>
                  <a:pt x="0" y="0"/>
                </a:lnTo>
                <a:lnTo>
                  <a:pt x="1303020" y="0"/>
                </a:lnTo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7856387" y="2975319"/>
            <a:ext cx="1440180" cy="0"/>
          </a:xfrm>
          <a:custGeom>
            <a:avLst/>
            <a:gdLst>
              <a:gd name="connsiteX0" fmla="*/ 0 w 1440180"/>
              <a:gd name="connsiteY0" fmla="*/ 0 h 0"/>
              <a:gd name="connsiteX1" fmla="*/ 1440180 w 144018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40180">
                <a:moveTo>
                  <a:pt x="0" y="0"/>
                </a:moveTo>
                <a:lnTo>
                  <a:pt x="1440180" y="0"/>
                </a:lnTo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grpSp>
        <p:nvGrpSpPr>
          <p:cNvPr id="2" name="组合 16"/>
          <p:cNvGrpSpPr/>
          <p:nvPr/>
        </p:nvGrpSpPr>
        <p:grpSpPr>
          <a:xfrm>
            <a:off x="6016285" y="5590519"/>
            <a:ext cx="1060451" cy="819151"/>
            <a:chOff x="6016285" y="5216439"/>
            <a:chExt cx="1060450" cy="819150"/>
          </a:xfrm>
        </p:grpSpPr>
        <p:sp>
          <p:nvSpPr>
            <p:cNvPr id="18" name="Freeform 6"/>
            <p:cNvSpPr>
              <a:spLocks/>
            </p:cNvSpPr>
            <p:nvPr/>
          </p:nvSpPr>
          <p:spPr bwMode="auto">
            <a:xfrm rot="20700000">
              <a:off x="6016285" y="5216439"/>
              <a:ext cx="1060450" cy="819150"/>
            </a:xfrm>
            <a:custGeom>
              <a:avLst/>
              <a:gdLst>
                <a:gd name="T0" fmla="*/ 24 w 392"/>
                <a:gd name="T1" fmla="*/ 38 h 303"/>
                <a:gd name="T2" fmla="*/ 1 w 392"/>
                <a:gd name="T3" fmla="*/ 274 h 303"/>
                <a:gd name="T4" fmla="*/ 18 w 392"/>
                <a:gd name="T5" fmla="*/ 290 h 303"/>
                <a:gd name="T6" fmla="*/ 378 w 392"/>
                <a:gd name="T7" fmla="*/ 253 h 303"/>
                <a:gd name="T8" fmla="*/ 387 w 392"/>
                <a:gd name="T9" fmla="*/ 235 h 303"/>
                <a:gd name="T10" fmla="*/ 305 w 392"/>
                <a:gd name="T11" fmla="*/ 8 h 303"/>
                <a:gd name="T12" fmla="*/ 292 w 392"/>
                <a:gd name="T13" fmla="*/ 2 h 303"/>
                <a:gd name="T14" fmla="*/ 41 w 392"/>
                <a:gd name="T15" fmla="*/ 25 h 303"/>
                <a:gd name="T16" fmla="*/ 24 w 392"/>
                <a:gd name="T17" fmla="*/ 38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" h="303">
                  <a:moveTo>
                    <a:pt x="24" y="38"/>
                  </a:moveTo>
                  <a:cubicBezTo>
                    <a:pt x="1" y="274"/>
                    <a:pt x="1" y="274"/>
                    <a:pt x="1" y="274"/>
                  </a:cubicBezTo>
                  <a:cubicBezTo>
                    <a:pt x="0" y="289"/>
                    <a:pt x="8" y="289"/>
                    <a:pt x="18" y="290"/>
                  </a:cubicBezTo>
                  <a:cubicBezTo>
                    <a:pt x="86" y="296"/>
                    <a:pt x="227" y="303"/>
                    <a:pt x="378" y="253"/>
                  </a:cubicBezTo>
                  <a:cubicBezTo>
                    <a:pt x="392" y="248"/>
                    <a:pt x="387" y="235"/>
                    <a:pt x="387" y="235"/>
                  </a:cubicBezTo>
                  <a:cubicBezTo>
                    <a:pt x="305" y="8"/>
                    <a:pt x="305" y="8"/>
                    <a:pt x="305" y="8"/>
                  </a:cubicBezTo>
                  <a:cubicBezTo>
                    <a:pt x="304" y="4"/>
                    <a:pt x="301" y="0"/>
                    <a:pt x="292" y="2"/>
                  </a:cubicBezTo>
                  <a:cubicBezTo>
                    <a:pt x="195" y="28"/>
                    <a:pt x="97" y="28"/>
                    <a:pt x="41" y="25"/>
                  </a:cubicBezTo>
                  <a:cubicBezTo>
                    <a:pt x="27" y="24"/>
                    <a:pt x="25" y="28"/>
                    <a:pt x="24" y="3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051460" y="5430693"/>
              <a:ext cx="890515" cy="461664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组合 19"/>
          <p:cNvGrpSpPr/>
          <p:nvPr/>
        </p:nvGrpSpPr>
        <p:grpSpPr>
          <a:xfrm>
            <a:off x="6942423" y="4864296"/>
            <a:ext cx="1084263" cy="1011237"/>
            <a:chOff x="6942422" y="4490220"/>
            <a:chExt cx="1084263" cy="1011237"/>
          </a:xfrm>
        </p:grpSpPr>
        <p:sp>
          <p:nvSpPr>
            <p:cNvPr id="21" name="Freeform 7"/>
            <p:cNvSpPr>
              <a:spLocks/>
            </p:cNvSpPr>
            <p:nvPr/>
          </p:nvSpPr>
          <p:spPr bwMode="auto">
            <a:xfrm rot="20700000">
              <a:off x="6942422" y="4490220"/>
              <a:ext cx="1084263" cy="1011237"/>
            </a:xfrm>
            <a:custGeom>
              <a:avLst/>
              <a:gdLst>
                <a:gd name="T0" fmla="*/ 387 w 401"/>
                <a:gd name="T1" fmla="*/ 147 h 374"/>
                <a:gd name="T2" fmla="*/ 206 w 401"/>
                <a:gd name="T3" fmla="*/ 8 h 374"/>
                <a:gd name="T4" fmla="*/ 184 w 401"/>
                <a:gd name="T5" fmla="*/ 10 h 374"/>
                <a:gd name="T6" fmla="*/ 14 w 401"/>
                <a:gd name="T7" fmla="*/ 132 h 374"/>
                <a:gd name="T8" fmla="*/ 5 w 401"/>
                <a:gd name="T9" fmla="*/ 157 h 374"/>
                <a:gd name="T10" fmla="*/ 107 w 401"/>
                <a:gd name="T11" fmla="*/ 364 h 374"/>
                <a:gd name="T12" fmla="*/ 134 w 401"/>
                <a:gd name="T13" fmla="*/ 369 h 374"/>
                <a:gd name="T14" fmla="*/ 368 w 401"/>
                <a:gd name="T15" fmla="*/ 202 h 374"/>
                <a:gd name="T16" fmla="*/ 391 w 401"/>
                <a:gd name="T17" fmla="*/ 178 h 374"/>
                <a:gd name="T18" fmla="*/ 387 w 401"/>
                <a:gd name="T19" fmla="*/ 147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1" h="374">
                  <a:moveTo>
                    <a:pt x="387" y="147"/>
                  </a:moveTo>
                  <a:cubicBezTo>
                    <a:pt x="206" y="8"/>
                    <a:pt x="206" y="8"/>
                    <a:pt x="206" y="8"/>
                  </a:cubicBezTo>
                  <a:cubicBezTo>
                    <a:pt x="200" y="4"/>
                    <a:pt x="193" y="0"/>
                    <a:pt x="184" y="10"/>
                  </a:cubicBezTo>
                  <a:cubicBezTo>
                    <a:pt x="130" y="66"/>
                    <a:pt x="74" y="102"/>
                    <a:pt x="14" y="132"/>
                  </a:cubicBezTo>
                  <a:cubicBezTo>
                    <a:pt x="0" y="140"/>
                    <a:pt x="0" y="145"/>
                    <a:pt x="5" y="157"/>
                  </a:cubicBezTo>
                  <a:cubicBezTo>
                    <a:pt x="107" y="364"/>
                    <a:pt x="107" y="364"/>
                    <a:pt x="107" y="364"/>
                  </a:cubicBezTo>
                  <a:cubicBezTo>
                    <a:pt x="110" y="371"/>
                    <a:pt x="120" y="374"/>
                    <a:pt x="134" y="369"/>
                  </a:cubicBezTo>
                  <a:cubicBezTo>
                    <a:pt x="224" y="330"/>
                    <a:pt x="301" y="270"/>
                    <a:pt x="368" y="202"/>
                  </a:cubicBezTo>
                  <a:cubicBezTo>
                    <a:pt x="376" y="194"/>
                    <a:pt x="383" y="186"/>
                    <a:pt x="391" y="178"/>
                  </a:cubicBezTo>
                  <a:cubicBezTo>
                    <a:pt x="401" y="166"/>
                    <a:pt x="398" y="156"/>
                    <a:pt x="387" y="1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7011013" y="4773007"/>
              <a:ext cx="890516" cy="461665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" name="组合 22"/>
          <p:cNvGrpSpPr/>
          <p:nvPr/>
        </p:nvGrpSpPr>
        <p:grpSpPr>
          <a:xfrm>
            <a:off x="7142211" y="2865129"/>
            <a:ext cx="1373188" cy="2009775"/>
            <a:chOff x="7142211" y="2491052"/>
            <a:chExt cx="1373188" cy="2009775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20700000">
              <a:off x="7142211" y="2491052"/>
              <a:ext cx="1373188" cy="2009775"/>
            </a:xfrm>
            <a:custGeom>
              <a:avLst/>
              <a:gdLst>
                <a:gd name="T0" fmla="*/ 400 w 508"/>
                <a:gd name="T1" fmla="*/ 472 h 743"/>
                <a:gd name="T2" fmla="*/ 489 w 508"/>
                <a:gd name="T3" fmla="*/ 491 h 743"/>
                <a:gd name="T4" fmla="*/ 503 w 508"/>
                <a:gd name="T5" fmla="*/ 477 h 743"/>
                <a:gd name="T6" fmla="*/ 430 w 508"/>
                <a:gd name="T7" fmla="*/ 246 h 743"/>
                <a:gd name="T8" fmla="*/ 359 w 508"/>
                <a:gd name="T9" fmla="*/ 23 h 743"/>
                <a:gd name="T10" fmla="*/ 330 w 508"/>
                <a:gd name="T11" fmla="*/ 19 h 743"/>
                <a:gd name="T12" fmla="*/ 174 w 508"/>
                <a:gd name="T13" fmla="*/ 190 h 743"/>
                <a:gd name="T14" fmla="*/ 13 w 508"/>
                <a:gd name="T15" fmla="*/ 365 h 743"/>
                <a:gd name="T16" fmla="*/ 16 w 508"/>
                <a:gd name="T17" fmla="*/ 387 h 743"/>
                <a:gd name="T18" fmla="*/ 125 w 508"/>
                <a:gd name="T19" fmla="*/ 411 h 743"/>
                <a:gd name="T20" fmla="*/ 55 w 508"/>
                <a:gd name="T21" fmla="*/ 607 h 743"/>
                <a:gd name="T22" fmla="*/ 62 w 508"/>
                <a:gd name="T23" fmla="*/ 630 h 743"/>
                <a:gd name="T24" fmla="*/ 266 w 508"/>
                <a:gd name="T25" fmla="*/ 734 h 743"/>
                <a:gd name="T26" fmla="*/ 294 w 508"/>
                <a:gd name="T27" fmla="*/ 726 h 743"/>
                <a:gd name="T28" fmla="*/ 382 w 508"/>
                <a:gd name="T29" fmla="*/ 483 h 743"/>
                <a:gd name="T30" fmla="*/ 385 w 508"/>
                <a:gd name="T31" fmla="*/ 469 h 743"/>
                <a:gd name="T32" fmla="*/ 400 w 508"/>
                <a:gd name="T33" fmla="*/ 472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8" h="743">
                  <a:moveTo>
                    <a:pt x="400" y="472"/>
                  </a:moveTo>
                  <a:cubicBezTo>
                    <a:pt x="489" y="491"/>
                    <a:pt x="489" y="491"/>
                    <a:pt x="489" y="491"/>
                  </a:cubicBezTo>
                  <a:cubicBezTo>
                    <a:pt x="506" y="496"/>
                    <a:pt x="508" y="494"/>
                    <a:pt x="503" y="477"/>
                  </a:cubicBezTo>
                  <a:cubicBezTo>
                    <a:pt x="430" y="246"/>
                    <a:pt x="430" y="246"/>
                    <a:pt x="430" y="246"/>
                  </a:cubicBezTo>
                  <a:cubicBezTo>
                    <a:pt x="359" y="23"/>
                    <a:pt x="359" y="23"/>
                    <a:pt x="359" y="23"/>
                  </a:cubicBezTo>
                  <a:cubicBezTo>
                    <a:pt x="352" y="0"/>
                    <a:pt x="338" y="9"/>
                    <a:pt x="330" y="19"/>
                  </a:cubicBezTo>
                  <a:cubicBezTo>
                    <a:pt x="174" y="190"/>
                    <a:pt x="174" y="190"/>
                    <a:pt x="174" y="190"/>
                  </a:cubicBezTo>
                  <a:cubicBezTo>
                    <a:pt x="13" y="365"/>
                    <a:pt x="13" y="365"/>
                    <a:pt x="13" y="365"/>
                  </a:cubicBezTo>
                  <a:cubicBezTo>
                    <a:pt x="0" y="378"/>
                    <a:pt x="2" y="385"/>
                    <a:pt x="16" y="387"/>
                  </a:cubicBezTo>
                  <a:cubicBezTo>
                    <a:pt x="125" y="411"/>
                    <a:pt x="125" y="411"/>
                    <a:pt x="125" y="411"/>
                  </a:cubicBezTo>
                  <a:cubicBezTo>
                    <a:pt x="109" y="485"/>
                    <a:pt x="84" y="553"/>
                    <a:pt x="55" y="607"/>
                  </a:cubicBezTo>
                  <a:cubicBezTo>
                    <a:pt x="50" y="618"/>
                    <a:pt x="53" y="623"/>
                    <a:pt x="62" y="630"/>
                  </a:cubicBezTo>
                  <a:cubicBezTo>
                    <a:pt x="266" y="734"/>
                    <a:pt x="266" y="734"/>
                    <a:pt x="266" y="734"/>
                  </a:cubicBezTo>
                  <a:cubicBezTo>
                    <a:pt x="282" y="741"/>
                    <a:pt x="285" y="743"/>
                    <a:pt x="294" y="726"/>
                  </a:cubicBezTo>
                  <a:cubicBezTo>
                    <a:pt x="333" y="650"/>
                    <a:pt x="362" y="573"/>
                    <a:pt x="382" y="483"/>
                  </a:cubicBezTo>
                  <a:cubicBezTo>
                    <a:pt x="385" y="469"/>
                    <a:pt x="385" y="469"/>
                    <a:pt x="385" y="469"/>
                  </a:cubicBezTo>
                  <a:lnTo>
                    <a:pt x="400" y="4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7456271" y="3320767"/>
              <a:ext cx="890516" cy="461665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25"/>
          <p:cNvGrpSpPr/>
          <p:nvPr/>
        </p:nvGrpSpPr>
        <p:grpSpPr>
          <a:xfrm>
            <a:off x="4706508" y="2099447"/>
            <a:ext cx="1057275" cy="822326"/>
            <a:chOff x="4706507" y="1725370"/>
            <a:chExt cx="1057275" cy="822325"/>
          </a:xfrm>
        </p:grpSpPr>
        <p:sp>
          <p:nvSpPr>
            <p:cNvPr id="27" name="Freeform 9"/>
            <p:cNvSpPr>
              <a:spLocks/>
            </p:cNvSpPr>
            <p:nvPr/>
          </p:nvSpPr>
          <p:spPr bwMode="auto">
            <a:xfrm rot="20700000">
              <a:off x="4706507" y="1725370"/>
              <a:ext cx="1057275" cy="822325"/>
            </a:xfrm>
            <a:custGeom>
              <a:avLst/>
              <a:gdLst>
                <a:gd name="T0" fmla="*/ 373 w 391"/>
                <a:gd name="T1" fmla="*/ 260 h 304"/>
                <a:gd name="T2" fmla="*/ 390 w 391"/>
                <a:gd name="T3" fmla="*/ 24 h 304"/>
                <a:gd name="T4" fmla="*/ 373 w 391"/>
                <a:gd name="T5" fmla="*/ 8 h 304"/>
                <a:gd name="T6" fmla="*/ 14 w 391"/>
                <a:gd name="T7" fmla="*/ 53 h 304"/>
                <a:gd name="T8" fmla="*/ 6 w 391"/>
                <a:gd name="T9" fmla="*/ 71 h 304"/>
                <a:gd name="T10" fmla="*/ 92 w 391"/>
                <a:gd name="T11" fmla="*/ 297 h 304"/>
                <a:gd name="T12" fmla="*/ 105 w 391"/>
                <a:gd name="T13" fmla="*/ 302 h 304"/>
                <a:gd name="T14" fmla="*/ 357 w 391"/>
                <a:gd name="T15" fmla="*/ 273 h 304"/>
                <a:gd name="T16" fmla="*/ 373 w 391"/>
                <a:gd name="T17" fmla="*/ 26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1" h="304">
                  <a:moveTo>
                    <a:pt x="373" y="260"/>
                  </a:moveTo>
                  <a:cubicBezTo>
                    <a:pt x="390" y="24"/>
                    <a:pt x="390" y="24"/>
                    <a:pt x="390" y="24"/>
                  </a:cubicBezTo>
                  <a:cubicBezTo>
                    <a:pt x="391" y="9"/>
                    <a:pt x="384" y="9"/>
                    <a:pt x="373" y="8"/>
                  </a:cubicBezTo>
                  <a:cubicBezTo>
                    <a:pt x="305" y="3"/>
                    <a:pt x="164" y="0"/>
                    <a:pt x="14" y="53"/>
                  </a:cubicBezTo>
                  <a:cubicBezTo>
                    <a:pt x="0" y="58"/>
                    <a:pt x="6" y="71"/>
                    <a:pt x="6" y="71"/>
                  </a:cubicBezTo>
                  <a:cubicBezTo>
                    <a:pt x="92" y="297"/>
                    <a:pt x="92" y="297"/>
                    <a:pt x="92" y="297"/>
                  </a:cubicBezTo>
                  <a:cubicBezTo>
                    <a:pt x="94" y="301"/>
                    <a:pt x="97" y="304"/>
                    <a:pt x="105" y="302"/>
                  </a:cubicBezTo>
                  <a:cubicBezTo>
                    <a:pt x="203" y="274"/>
                    <a:pt x="300" y="271"/>
                    <a:pt x="357" y="273"/>
                  </a:cubicBezTo>
                  <a:cubicBezTo>
                    <a:pt x="370" y="274"/>
                    <a:pt x="372" y="270"/>
                    <a:pt x="373" y="2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4844592" y="1878759"/>
              <a:ext cx="890516" cy="461664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28"/>
          <p:cNvGrpSpPr/>
          <p:nvPr/>
        </p:nvGrpSpPr>
        <p:grpSpPr>
          <a:xfrm>
            <a:off x="3776509" y="2645485"/>
            <a:ext cx="1087439" cy="1016000"/>
            <a:chOff x="3776508" y="2271410"/>
            <a:chExt cx="1087438" cy="1016000"/>
          </a:xfrm>
        </p:grpSpPr>
        <p:sp>
          <p:nvSpPr>
            <p:cNvPr id="30" name="Freeform 10"/>
            <p:cNvSpPr>
              <a:spLocks/>
            </p:cNvSpPr>
            <p:nvPr/>
          </p:nvSpPr>
          <p:spPr bwMode="auto">
            <a:xfrm rot="20700000">
              <a:off x="3776508" y="2271410"/>
              <a:ext cx="1087438" cy="1016000"/>
            </a:xfrm>
            <a:custGeom>
              <a:avLst/>
              <a:gdLst>
                <a:gd name="T0" fmla="*/ 14 w 402"/>
                <a:gd name="T1" fmla="*/ 233 h 376"/>
                <a:gd name="T2" fmla="*/ 198 w 402"/>
                <a:gd name="T3" fmla="*/ 367 h 376"/>
                <a:gd name="T4" fmla="*/ 221 w 402"/>
                <a:gd name="T5" fmla="*/ 366 h 376"/>
                <a:gd name="T6" fmla="*/ 387 w 402"/>
                <a:gd name="T7" fmla="*/ 239 h 376"/>
                <a:gd name="T8" fmla="*/ 396 w 402"/>
                <a:gd name="T9" fmla="*/ 214 h 376"/>
                <a:gd name="T10" fmla="*/ 290 w 402"/>
                <a:gd name="T11" fmla="*/ 10 h 376"/>
                <a:gd name="T12" fmla="*/ 263 w 402"/>
                <a:gd name="T13" fmla="*/ 6 h 376"/>
                <a:gd name="T14" fmla="*/ 32 w 402"/>
                <a:gd name="T15" fmla="*/ 178 h 376"/>
                <a:gd name="T16" fmla="*/ 10 w 402"/>
                <a:gd name="T17" fmla="*/ 202 h 376"/>
                <a:gd name="T18" fmla="*/ 14 w 402"/>
                <a:gd name="T19" fmla="*/ 23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2" h="376">
                  <a:moveTo>
                    <a:pt x="14" y="233"/>
                  </a:moveTo>
                  <a:cubicBezTo>
                    <a:pt x="198" y="367"/>
                    <a:pt x="198" y="367"/>
                    <a:pt x="198" y="367"/>
                  </a:cubicBezTo>
                  <a:cubicBezTo>
                    <a:pt x="204" y="372"/>
                    <a:pt x="212" y="376"/>
                    <a:pt x="221" y="366"/>
                  </a:cubicBezTo>
                  <a:cubicBezTo>
                    <a:pt x="273" y="309"/>
                    <a:pt x="329" y="271"/>
                    <a:pt x="387" y="239"/>
                  </a:cubicBezTo>
                  <a:cubicBezTo>
                    <a:pt x="401" y="232"/>
                    <a:pt x="402" y="226"/>
                    <a:pt x="396" y="214"/>
                  </a:cubicBezTo>
                  <a:cubicBezTo>
                    <a:pt x="290" y="10"/>
                    <a:pt x="290" y="10"/>
                    <a:pt x="290" y="10"/>
                  </a:cubicBezTo>
                  <a:cubicBezTo>
                    <a:pt x="286" y="3"/>
                    <a:pt x="276" y="0"/>
                    <a:pt x="263" y="6"/>
                  </a:cubicBezTo>
                  <a:cubicBezTo>
                    <a:pt x="174" y="47"/>
                    <a:pt x="98" y="108"/>
                    <a:pt x="32" y="178"/>
                  </a:cubicBezTo>
                  <a:cubicBezTo>
                    <a:pt x="25" y="186"/>
                    <a:pt x="17" y="194"/>
                    <a:pt x="10" y="202"/>
                  </a:cubicBezTo>
                  <a:cubicBezTo>
                    <a:pt x="0" y="214"/>
                    <a:pt x="3" y="225"/>
                    <a:pt x="14" y="2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cs typeface="+mn-ea"/>
                <a:sym typeface="+mn-lt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3893245" y="2579029"/>
              <a:ext cx="890515" cy="461665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05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组合 31"/>
          <p:cNvGrpSpPr/>
          <p:nvPr/>
        </p:nvGrpSpPr>
        <p:grpSpPr>
          <a:xfrm>
            <a:off x="3404739" y="3682348"/>
            <a:ext cx="1387475" cy="2016125"/>
            <a:chOff x="3404738" y="3308273"/>
            <a:chExt cx="1387475" cy="2016125"/>
          </a:xfrm>
        </p:grpSpPr>
        <p:sp>
          <p:nvSpPr>
            <p:cNvPr id="33" name="Freeform 11"/>
            <p:cNvSpPr>
              <a:spLocks/>
            </p:cNvSpPr>
            <p:nvPr/>
          </p:nvSpPr>
          <p:spPr bwMode="auto">
            <a:xfrm rot="20700000">
              <a:off x="3404738" y="3308273"/>
              <a:ext cx="1387475" cy="2016125"/>
            </a:xfrm>
            <a:custGeom>
              <a:avLst/>
              <a:gdLst>
                <a:gd name="T0" fmla="*/ 109 w 513"/>
                <a:gd name="T1" fmla="*/ 277 h 745"/>
                <a:gd name="T2" fmla="*/ 19 w 513"/>
                <a:gd name="T3" fmla="*/ 262 h 745"/>
                <a:gd name="T4" fmla="*/ 5 w 513"/>
                <a:gd name="T5" fmla="*/ 277 h 745"/>
                <a:gd name="T6" fmla="*/ 92 w 513"/>
                <a:gd name="T7" fmla="*/ 504 h 745"/>
                <a:gd name="T8" fmla="*/ 175 w 513"/>
                <a:gd name="T9" fmla="*/ 722 h 745"/>
                <a:gd name="T10" fmla="*/ 204 w 513"/>
                <a:gd name="T11" fmla="*/ 725 h 745"/>
                <a:gd name="T12" fmla="*/ 351 w 513"/>
                <a:gd name="T13" fmla="*/ 546 h 745"/>
                <a:gd name="T14" fmla="*/ 500 w 513"/>
                <a:gd name="T15" fmla="*/ 362 h 745"/>
                <a:gd name="T16" fmla="*/ 497 w 513"/>
                <a:gd name="T17" fmla="*/ 339 h 745"/>
                <a:gd name="T18" fmla="*/ 387 w 513"/>
                <a:gd name="T19" fmla="*/ 321 h 745"/>
                <a:gd name="T20" fmla="*/ 445 w 513"/>
                <a:gd name="T21" fmla="*/ 122 h 745"/>
                <a:gd name="T22" fmla="*/ 437 w 513"/>
                <a:gd name="T23" fmla="*/ 100 h 745"/>
                <a:gd name="T24" fmla="*/ 227 w 513"/>
                <a:gd name="T25" fmla="*/ 8 h 745"/>
                <a:gd name="T26" fmla="*/ 200 w 513"/>
                <a:gd name="T27" fmla="*/ 17 h 745"/>
                <a:gd name="T28" fmla="*/ 126 w 513"/>
                <a:gd name="T29" fmla="*/ 264 h 745"/>
                <a:gd name="T30" fmla="*/ 124 w 513"/>
                <a:gd name="T31" fmla="*/ 279 h 745"/>
                <a:gd name="T32" fmla="*/ 109 w 513"/>
                <a:gd name="T33" fmla="*/ 277 h 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3" h="745">
                  <a:moveTo>
                    <a:pt x="109" y="277"/>
                  </a:moveTo>
                  <a:cubicBezTo>
                    <a:pt x="19" y="262"/>
                    <a:pt x="19" y="262"/>
                    <a:pt x="19" y="262"/>
                  </a:cubicBezTo>
                  <a:cubicBezTo>
                    <a:pt x="1" y="259"/>
                    <a:pt x="0" y="261"/>
                    <a:pt x="5" y="277"/>
                  </a:cubicBezTo>
                  <a:cubicBezTo>
                    <a:pt x="92" y="504"/>
                    <a:pt x="92" y="504"/>
                    <a:pt x="92" y="504"/>
                  </a:cubicBezTo>
                  <a:cubicBezTo>
                    <a:pt x="175" y="722"/>
                    <a:pt x="175" y="722"/>
                    <a:pt x="175" y="722"/>
                  </a:cubicBezTo>
                  <a:cubicBezTo>
                    <a:pt x="184" y="745"/>
                    <a:pt x="197" y="735"/>
                    <a:pt x="204" y="725"/>
                  </a:cubicBezTo>
                  <a:cubicBezTo>
                    <a:pt x="351" y="546"/>
                    <a:pt x="351" y="546"/>
                    <a:pt x="351" y="546"/>
                  </a:cubicBezTo>
                  <a:cubicBezTo>
                    <a:pt x="500" y="362"/>
                    <a:pt x="500" y="362"/>
                    <a:pt x="500" y="362"/>
                  </a:cubicBezTo>
                  <a:cubicBezTo>
                    <a:pt x="513" y="347"/>
                    <a:pt x="511" y="341"/>
                    <a:pt x="497" y="339"/>
                  </a:cubicBezTo>
                  <a:cubicBezTo>
                    <a:pt x="387" y="321"/>
                    <a:pt x="387" y="321"/>
                    <a:pt x="387" y="321"/>
                  </a:cubicBezTo>
                  <a:cubicBezTo>
                    <a:pt x="398" y="247"/>
                    <a:pt x="420" y="178"/>
                    <a:pt x="445" y="122"/>
                  </a:cubicBezTo>
                  <a:cubicBezTo>
                    <a:pt x="450" y="111"/>
                    <a:pt x="447" y="106"/>
                    <a:pt x="437" y="100"/>
                  </a:cubicBezTo>
                  <a:cubicBezTo>
                    <a:pt x="227" y="8"/>
                    <a:pt x="227" y="8"/>
                    <a:pt x="227" y="8"/>
                  </a:cubicBezTo>
                  <a:cubicBezTo>
                    <a:pt x="211" y="1"/>
                    <a:pt x="208" y="0"/>
                    <a:pt x="200" y="17"/>
                  </a:cubicBezTo>
                  <a:cubicBezTo>
                    <a:pt x="165" y="95"/>
                    <a:pt x="141" y="174"/>
                    <a:pt x="126" y="264"/>
                  </a:cubicBezTo>
                  <a:cubicBezTo>
                    <a:pt x="124" y="279"/>
                    <a:pt x="124" y="279"/>
                    <a:pt x="124" y="279"/>
                  </a:cubicBezTo>
                  <a:lnTo>
                    <a:pt x="109" y="27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cs typeface="+mn-ea"/>
                <a:sym typeface="+mn-lt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604706" y="4140342"/>
              <a:ext cx="890516" cy="461665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06</a:t>
              </a:r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5" name="矩形 47"/>
          <p:cNvSpPr>
            <a:spLocks noChangeArrowheads="1"/>
          </p:cNvSpPr>
          <p:nvPr/>
        </p:nvSpPr>
        <p:spPr bwMode="auto">
          <a:xfrm>
            <a:off x="722351" y="1792970"/>
            <a:ext cx="2112235" cy="585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866349">
              <a:lnSpc>
                <a:spcPct val="120000"/>
              </a:lnSpc>
              <a:buNone/>
              <a:defRPr/>
            </a:pP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717184" y="3157911"/>
            <a:ext cx="2112235" cy="585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866349">
              <a:lnSpc>
                <a:spcPct val="120000"/>
              </a:lnSpc>
              <a:buNone/>
              <a:defRPr/>
            </a:pP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723659" y="4622879"/>
            <a:ext cx="2112235" cy="73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866349">
              <a:lnSpc>
                <a:spcPct val="120000"/>
              </a:lnSpc>
              <a:buNone/>
              <a:defRPr/>
            </a:pP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buNone/>
            </a:pPr>
            <a:endParaRPr lang="en-US" altLang="zh-CN" sz="700" dirty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9360363" y="2468894"/>
            <a:ext cx="2112235" cy="73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866349">
              <a:lnSpc>
                <a:spcPct val="120000"/>
              </a:lnSpc>
              <a:buNone/>
              <a:defRPr/>
            </a:pP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buNone/>
            </a:pPr>
            <a:endParaRPr lang="en-US" altLang="zh-CN" sz="700" dirty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1" name="矩形 40"/>
          <p:cNvSpPr>
            <a:spLocks noChangeArrowheads="1"/>
          </p:cNvSpPr>
          <p:nvPr/>
        </p:nvSpPr>
        <p:spPr bwMode="auto">
          <a:xfrm>
            <a:off x="9360363" y="4391631"/>
            <a:ext cx="2112235" cy="585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866349">
              <a:lnSpc>
                <a:spcPct val="120000"/>
              </a:lnSpc>
              <a:buNone/>
              <a:defRPr/>
            </a:pP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2" name="矩形 47"/>
          <p:cNvSpPr>
            <a:spLocks noChangeArrowheads="1"/>
          </p:cNvSpPr>
          <p:nvPr/>
        </p:nvSpPr>
        <p:spPr bwMode="auto">
          <a:xfrm>
            <a:off x="9360363" y="5647294"/>
            <a:ext cx="2112235" cy="585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866349">
              <a:lnSpc>
                <a:spcPct val="120000"/>
              </a:lnSpc>
              <a:buNone/>
              <a:defRPr/>
            </a:pP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58pic.com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0" name="组合 42"/>
          <p:cNvGrpSpPr/>
          <p:nvPr/>
        </p:nvGrpSpPr>
        <p:grpSpPr>
          <a:xfrm>
            <a:off x="5045997" y="3342170"/>
            <a:ext cx="1792288" cy="1792287"/>
            <a:chOff x="5045997" y="3342168"/>
            <a:chExt cx="1792288" cy="1792287"/>
          </a:xfrm>
        </p:grpSpPr>
        <p:sp>
          <p:nvSpPr>
            <p:cNvPr id="44" name="Oval 8"/>
            <p:cNvSpPr>
              <a:spLocks noChangeArrowheads="1"/>
            </p:cNvSpPr>
            <p:nvPr/>
          </p:nvSpPr>
          <p:spPr bwMode="auto">
            <a:xfrm rot="20700000">
              <a:off x="5045997" y="3342168"/>
              <a:ext cx="1792288" cy="1792287"/>
            </a:xfrm>
            <a:prstGeom prst="ellipse">
              <a:avLst/>
            </a:prstGeom>
            <a:solidFill>
              <a:schemeClr val="accent4"/>
            </a:solidFill>
            <a:ln w="508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cs typeface="+mn-ea"/>
                <a:sym typeface="+mn-lt"/>
              </a:endParaRPr>
            </a:p>
          </p:txBody>
        </p:sp>
        <p:sp>
          <p:nvSpPr>
            <p:cNvPr id="45" name="Freeform 22"/>
            <p:cNvSpPr>
              <a:spLocks noEditPoints="1"/>
            </p:cNvSpPr>
            <p:nvPr/>
          </p:nvSpPr>
          <p:spPr bwMode="auto">
            <a:xfrm>
              <a:off x="5642001" y="3835084"/>
              <a:ext cx="608790" cy="714928"/>
            </a:xfrm>
            <a:custGeom>
              <a:avLst/>
              <a:gdLst>
                <a:gd name="T0" fmla="*/ 90 w 641"/>
                <a:gd name="T1" fmla="*/ 424 h 748"/>
                <a:gd name="T2" fmla="*/ 158 w 641"/>
                <a:gd name="T3" fmla="*/ 424 h 748"/>
                <a:gd name="T4" fmla="*/ 205 w 641"/>
                <a:gd name="T5" fmla="*/ 408 h 748"/>
                <a:gd name="T6" fmla="*/ 291 w 641"/>
                <a:gd name="T7" fmla="*/ 588 h 748"/>
                <a:gd name="T8" fmla="*/ 312 w 641"/>
                <a:gd name="T9" fmla="*/ 475 h 748"/>
                <a:gd name="T10" fmla="*/ 297 w 641"/>
                <a:gd name="T11" fmla="*/ 468 h 748"/>
                <a:gd name="T12" fmla="*/ 298 w 641"/>
                <a:gd name="T13" fmla="*/ 452 h 748"/>
                <a:gd name="T14" fmla="*/ 360 w 641"/>
                <a:gd name="T15" fmla="*/ 452 h 748"/>
                <a:gd name="T16" fmla="*/ 360 w 641"/>
                <a:gd name="T17" fmla="*/ 468 h 748"/>
                <a:gd name="T18" fmla="*/ 346 w 641"/>
                <a:gd name="T19" fmla="*/ 475 h 748"/>
                <a:gd name="T20" fmla="*/ 365 w 641"/>
                <a:gd name="T21" fmla="*/ 583 h 748"/>
                <a:gd name="T22" fmla="*/ 439 w 641"/>
                <a:gd name="T23" fmla="*/ 415 h 748"/>
                <a:gd name="T24" fmla="*/ 482 w 641"/>
                <a:gd name="T25" fmla="*/ 420 h 748"/>
                <a:gd name="T26" fmla="*/ 545 w 641"/>
                <a:gd name="T27" fmla="*/ 420 h 748"/>
                <a:gd name="T28" fmla="*/ 632 w 641"/>
                <a:gd name="T29" fmla="*/ 691 h 748"/>
                <a:gd name="T30" fmla="*/ 544 w 641"/>
                <a:gd name="T31" fmla="*/ 722 h 748"/>
                <a:gd name="T32" fmla="*/ 532 w 641"/>
                <a:gd name="T33" fmla="*/ 681 h 748"/>
                <a:gd name="T34" fmla="*/ 504 w 641"/>
                <a:gd name="T35" fmla="*/ 729 h 748"/>
                <a:gd name="T36" fmla="*/ 123 w 641"/>
                <a:gd name="T37" fmla="*/ 731 h 748"/>
                <a:gd name="T38" fmla="*/ 94 w 641"/>
                <a:gd name="T39" fmla="*/ 681 h 748"/>
                <a:gd name="T40" fmla="*/ 81 w 641"/>
                <a:gd name="T41" fmla="*/ 724 h 748"/>
                <a:gd name="T42" fmla="*/ 0 w 641"/>
                <a:gd name="T43" fmla="*/ 691 h 748"/>
                <a:gd name="T44" fmla="*/ 90 w 641"/>
                <a:gd name="T45" fmla="*/ 424 h 748"/>
                <a:gd name="T46" fmla="*/ 185 w 641"/>
                <a:gd name="T47" fmla="*/ 289 h 748"/>
                <a:gd name="T48" fmla="*/ 185 w 641"/>
                <a:gd name="T49" fmla="*/ 289 h 748"/>
                <a:gd name="T50" fmla="*/ 163 w 641"/>
                <a:gd name="T51" fmla="*/ 264 h 748"/>
                <a:gd name="T52" fmla="*/ 155 w 641"/>
                <a:gd name="T53" fmla="*/ 214 h 748"/>
                <a:gd name="T54" fmla="*/ 155 w 641"/>
                <a:gd name="T55" fmla="*/ 207 h 748"/>
                <a:gd name="T56" fmla="*/ 160 w 641"/>
                <a:gd name="T57" fmla="*/ 204 h 748"/>
                <a:gd name="T58" fmla="*/ 164 w 641"/>
                <a:gd name="T59" fmla="*/ 202 h 748"/>
                <a:gd name="T60" fmla="*/ 199 w 641"/>
                <a:gd name="T61" fmla="*/ 47 h 748"/>
                <a:gd name="T62" fmla="*/ 423 w 641"/>
                <a:gd name="T63" fmla="*/ 43 h 748"/>
                <a:gd name="T64" fmla="*/ 466 w 641"/>
                <a:gd name="T65" fmla="*/ 200 h 748"/>
                <a:gd name="T66" fmla="*/ 472 w 641"/>
                <a:gd name="T67" fmla="*/ 204 h 748"/>
                <a:gd name="T68" fmla="*/ 478 w 641"/>
                <a:gd name="T69" fmla="*/ 207 h 748"/>
                <a:gd name="T70" fmla="*/ 478 w 641"/>
                <a:gd name="T71" fmla="*/ 214 h 748"/>
                <a:gd name="T72" fmla="*/ 471 w 641"/>
                <a:gd name="T73" fmla="*/ 263 h 748"/>
                <a:gd name="T74" fmla="*/ 449 w 641"/>
                <a:gd name="T75" fmla="*/ 288 h 748"/>
                <a:gd name="T76" fmla="*/ 328 w 641"/>
                <a:gd name="T77" fmla="*/ 397 h 748"/>
                <a:gd name="T78" fmla="*/ 299 w 641"/>
                <a:gd name="T79" fmla="*/ 395 h 748"/>
                <a:gd name="T80" fmla="*/ 185 w 641"/>
                <a:gd name="T81" fmla="*/ 289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41" h="748">
                  <a:moveTo>
                    <a:pt x="90" y="424"/>
                  </a:moveTo>
                  <a:cubicBezTo>
                    <a:pt x="114" y="424"/>
                    <a:pt x="137" y="424"/>
                    <a:pt x="158" y="424"/>
                  </a:cubicBezTo>
                  <a:cubicBezTo>
                    <a:pt x="178" y="425"/>
                    <a:pt x="194" y="421"/>
                    <a:pt x="205" y="408"/>
                  </a:cubicBezTo>
                  <a:lnTo>
                    <a:pt x="291" y="588"/>
                  </a:lnTo>
                  <a:lnTo>
                    <a:pt x="312" y="475"/>
                  </a:lnTo>
                  <a:lnTo>
                    <a:pt x="297" y="468"/>
                  </a:lnTo>
                  <a:lnTo>
                    <a:pt x="298" y="452"/>
                  </a:lnTo>
                  <a:lnTo>
                    <a:pt x="360" y="452"/>
                  </a:lnTo>
                  <a:lnTo>
                    <a:pt x="360" y="468"/>
                  </a:lnTo>
                  <a:lnTo>
                    <a:pt x="346" y="475"/>
                  </a:lnTo>
                  <a:lnTo>
                    <a:pt x="365" y="583"/>
                  </a:lnTo>
                  <a:lnTo>
                    <a:pt x="439" y="415"/>
                  </a:lnTo>
                  <a:cubicBezTo>
                    <a:pt x="450" y="420"/>
                    <a:pt x="464" y="422"/>
                    <a:pt x="482" y="420"/>
                  </a:cubicBezTo>
                  <a:cubicBezTo>
                    <a:pt x="502" y="420"/>
                    <a:pt x="523" y="420"/>
                    <a:pt x="545" y="420"/>
                  </a:cubicBezTo>
                  <a:cubicBezTo>
                    <a:pt x="604" y="475"/>
                    <a:pt x="641" y="606"/>
                    <a:pt x="632" y="691"/>
                  </a:cubicBezTo>
                  <a:cubicBezTo>
                    <a:pt x="614" y="704"/>
                    <a:pt x="583" y="714"/>
                    <a:pt x="544" y="722"/>
                  </a:cubicBezTo>
                  <a:lnTo>
                    <a:pt x="532" y="681"/>
                  </a:lnTo>
                  <a:lnTo>
                    <a:pt x="504" y="729"/>
                  </a:lnTo>
                  <a:cubicBezTo>
                    <a:pt x="390" y="746"/>
                    <a:pt x="233" y="748"/>
                    <a:pt x="123" y="731"/>
                  </a:cubicBezTo>
                  <a:lnTo>
                    <a:pt x="94" y="681"/>
                  </a:lnTo>
                  <a:lnTo>
                    <a:pt x="81" y="724"/>
                  </a:lnTo>
                  <a:cubicBezTo>
                    <a:pt x="43" y="716"/>
                    <a:pt x="14" y="705"/>
                    <a:pt x="0" y="691"/>
                  </a:cubicBezTo>
                  <a:cubicBezTo>
                    <a:pt x="1" y="616"/>
                    <a:pt x="15" y="489"/>
                    <a:pt x="90" y="424"/>
                  </a:cubicBezTo>
                  <a:close/>
                  <a:moveTo>
                    <a:pt x="185" y="289"/>
                  </a:moveTo>
                  <a:lnTo>
                    <a:pt x="185" y="289"/>
                  </a:lnTo>
                  <a:cubicBezTo>
                    <a:pt x="175" y="284"/>
                    <a:pt x="168" y="275"/>
                    <a:pt x="163" y="264"/>
                  </a:cubicBezTo>
                  <a:cubicBezTo>
                    <a:pt x="157" y="251"/>
                    <a:pt x="155" y="234"/>
                    <a:pt x="155" y="214"/>
                  </a:cubicBezTo>
                  <a:lnTo>
                    <a:pt x="155" y="207"/>
                  </a:lnTo>
                  <a:lnTo>
                    <a:pt x="160" y="204"/>
                  </a:lnTo>
                  <a:cubicBezTo>
                    <a:pt x="162" y="203"/>
                    <a:pt x="163" y="202"/>
                    <a:pt x="164" y="202"/>
                  </a:cubicBezTo>
                  <a:cubicBezTo>
                    <a:pt x="152" y="117"/>
                    <a:pt x="162" y="78"/>
                    <a:pt x="199" y="47"/>
                  </a:cubicBezTo>
                  <a:cubicBezTo>
                    <a:pt x="256" y="0"/>
                    <a:pt x="365" y="0"/>
                    <a:pt x="423" y="43"/>
                  </a:cubicBezTo>
                  <a:cubicBezTo>
                    <a:pt x="463" y="72"/>
                    <a:pt x="477" y="123"/>
                    <a:pt x="466" y="200"/>
                  </a:cubicBezTo>
                  <a:cubicBezTo>
                    <a:pt x="468" y="201"/>
                    <a:pt x="470" y="202"/>
                    <a:pt x="472" y="204"/>
                  </a:cubicBezTo>
                  <a:lnTo>
                    <a:pt x="478" y="207"/>
                  </a:lnTo>
                  <a:lnTo>
                    <a:pt x="478" y="214"/>
                  </a:lnTo>
                  <a:cubicBezTo>
                    <a:pt x="478" y="233"/>
                    <a:pt x="476" y="250"/>
                    <a:pt x="471" y="263"/>
                  </a:cubicBezTo>
                  <a:cubicBezTo>
                    <a:pt x="466" y="275"/>
                    <a:pt x="459" y="283"/>
                    <a:pt x="449" y="288"/>
                  </a:cubicBezTo>
                  <a:cubicBezTo>
                    <a:pt x="434" y="338"/>
                    <a:pt x="381" y="392"/>
                    <a:pt x="328" y="397"/>
                  </a:cubicBezTo>
                  <a:cubicBezTo>
                    <a:pt x="319" y="398"/>
                    <a:pt x="308" y="398"/>
                    <a:pt x="299" y="395"/>
                  </a:cubicBezTo>
                  <a:cubicBezTo>
                    <a:pt x="241" y="374"/>
                    <a:pt x="203" y="350"/>
                    <a:pt x="185" y="2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cs typeface="+mn-ea"/>
                <a:sym typeface="+mn-lt"/>
              </a:endParaRPr>
            </a:p>
          </p:txBody>
        </p:sp>
      </p:grpSp>
      <p:sp>
        <p:nvSpPr>
          <p:cNvPr id="38" name="TextBox 8">
            <a:extLst>
              <a:ext uri="{FF2B5EF4-FFF2-40B4-BE49-F238E27FC236}">
                <a16:creationId xmlns:a16="http://schemas.microsoft.com/office/drawing/2014/main" id="{656A8304-152A-4752-9C92-8DB70CF55ECF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BC36CFE0-B1FD-406C-8DB1-99CC50847F46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BA98AE0-55B7-4896-B72B-9B00F7CBAF45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FACD01F6-2784-41EB-995E-936140838600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84505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cover/>
      </p:transition>
    </mc:Choice>
    <mc:Fallback>
      <p:transition spd="slow"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2" presetClass="entr" presetSubtype="8" decel="2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decel="28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decel="28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decel="28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decel="28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decel="28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2" grpId="0" animBg="1"/>
      <p:bldP spid="14" grpId="0" animBg="1"/>
      <p:bldP spid="15" grpId="0" animBg="1"/>
      <p:bldP spid="16" grpId="0" animBg="1"/>
      <p:bldP spid="35" grpId="0"/>
      <p:bldP spid="36" grpId="0"/>
      <p:bldP spid="37" grpId="0"/>
      <p:bldP spid="40" grpId="0"/>
      <p:bldP spid="41" grpId="0"/>
      <p:bldP spid="4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0AF078BA-9865-4400-A853-A9049A46ABA9}"/>
              </a:ext>
            </a:extLst>
          </p:cNvPr>
          <p:cNvGrpSpPr/>
          <p:nvPr/>
        </p:nvGrpSpPr>
        <p:grpSpPr>
          <a:xfrm>
            <a:off x="1192662" y="2578906"/>
            <a:ext cx="10050090" cy="2763983"/>
            <a:chOff x="827964" y="1717426"/>
            <a:chExt cx="7704476" cy="2118891"/>
          </a:xfrm>
        </p:grpSpPr>
        <p:grpSp>
          <p:nvGrpSpPr>
            <p:cNvPr id="7" name="组合 1">
              <a:extLst>
                <a:ext uri="{FF2B5EF4-FFF2-40B4-BE49-F238E27FC236}">
                  <a16:creationId xmlns:a16="http://schemas.microsoft.com/office/drawing/2014/main" id="{A2B84F23-92C3-4C0F-A6E8-5C0AB943F3D1}"/>
                </a:ext>
              </a:extLst>
            </p:cNvPr>
            <p:cNvGrpSpPr/>
            <p:nvPr/>
          </p:nvGrpSpPr>
          <p:grpSpPr>
            <a:xfrm>
              <a:off x="827964" y="1717426"/>
              <a:ext cx="1764006" cy="668960"/>
              <a:chOff x="6278307" y="2195545"/>
              <a:chExt cx="1764006" cy="668960"/>
            </a:xfrm>
          </p:grpSpPr>
          <p:sp>
            <p:nvSpPr>
              <p:cNvPr id="45" name="TextBox 20">
                <a:extLst>
                  <a:ext uri="{FF2B5EF4-FFF2-40B4-BE49-F238E27FC236}">
                    <a16:creationId xmlns:a16="http://schemas.microsoft.com/office/drawing/2014/main" id="{D847B0C9-EE95-4805-9F3A-B2459C1E7F13}"/>
                  </a:ext>
                </a:extLst>
              </p:cNvPr>
              <p:cNvSpPr txBox="1"/>
              <p:nvPr/>
            </p:nvSpPr>
            <p:spPr bwMode="auto">
              <a:xfrm>
                <a:off x="6382171" y="2494098"/>
                <a:ext cx="1526083" cy="370407"/>
              </a:xfrm>
              <a:prstGeom prst="rect">
                <a:avLst/>
              </a:prstGeom>
              <a:noFill/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</a:p>
            </p:txBody>
          </p:sp>
          <p:sp>
            <p:nvSpPr>
              <p:cNvPr id="46" name="TextBox 19">
                <a:extLst>
                  <a:ext uri="{FF2B5EF4-FFF2-40B4-BE49-F238E27FC236}">
                    <a16:creationId xmlns:a16="http://schemas.microsoft.com/office/drawing/2014/main" id="{B6C5E757-1840-45A2-B66C-A2367134D15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78307" y="2195545"/>
                <a:ext cx="1764006" cy="3080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endParaRPr lang="zh-CN" altLang="zh-CN" sz="2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组合 1">
              <a:extLst>
                <a:ext uri="{FF2B5EF4-FFF2-40B4-BE49-F238E27FC236}">
                  <a16:creationId xmlns:a16="http://schemas.microsoft.com/office/drawing/2014/main" id="{50E2123D-FA8E-4817-8DCF-E603C2A96BDC}"/>
                </a:ext>
              </a:extLst>
            </p:cNvPr>
            <p:cNvGrpSpPr/>
            <p:nvPr/>
          </p:nvGrpSpPr>
          <p:grpSpPr>
            <a:xfrm>
              <a:off x="3276236" y="1717426"/>
              <a:ext cx="1764006" cy="668960"/>
              <a:chOff x="6278307" y="2195545"/>
              <a:chExt cx="1764006" cy="668960"/>
            </a:xfrm>
          </p:grpSpPr>
          <p:sp>
            <p:nvSpPr>
              <p:cNvPr id="43" name="TextBox 20">
                <a:extLst>
                  <a:ext uri="{FF2B5EF4-FFF2-40B4-BE49-F238E27FC236}">
                    <a16:creationId xmlns:a16="http://schemas.microsoft.com/office/drawing/2014/main" id="{EBF5C648-7C1C-420C-9640-55E289690D0A}"/>
                  </a:ext>
                </a:extLst>
              </p:cNvPr>
              <p:cNvSpPr txBox="1"/>
              <p:nvPr/>
            </p:nvSpPr>
            <p:spPr bwMode="auto">
              <a:xfrm>
                <a:off x="6382171" y="2494098"/>
                <a:ext cx="1526083" cy="370407"/>
              </a:xfrm>
              <a:prstGeom prst="rect">
                <a:avLst/>
              </a:prstGeom>
              <a:noFill/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</a:p>
            </p:txBody>
          </p:sp>
          <p:sp>
            <p:nvSpPr>
              <p:cNvPr id="44" name="TextBox 19">
                <a:extLst>
                  <a:ext uri="{FF2B5EF4-FFF2-40B4-BE49-F238E27FC236}">
                    <a16:creationId xmlns:a16="http://schemas.microsoft.com/office/drawing/2014/main" id="{E13F71DA-924F-4573-B391-16829F24CBA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78307" y="2195545"/>
                <a:ext cx="1764006" cy="3080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endParaRPr lang="zh-CN" altLang="zh-CN" sz="2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组合 1">
              <a:extLst>
                <a:ext uri="{FF2B5EF4-FFF2-40B4-BE49-F238E27FC236}">
                  <a16:creationId xmlns:a16="http://schemas.microsoft.com/office/drawing/2014/main" id="{3477B8D2-DCD9-43A7-9B6E-C96CC727475B}"/>
                </a:ext>
              </a:extLst>
            </p:cNvPr>
            <p:cNvGrpSpPr/>
            <p:nvPr/>
          </p:nvGrpSpPr>
          <p:grpSpPr>
            <a:xfrm>
              <a:off x="5544298" y="1717426"/>
              <a:ext cx="1764006" cy="668960"/>
              <a:chOff x="6278307" y="2195545"/>
              <a:chExt cx="1764006" cy="668960"/>
            </a:xfrm>
          </p:grpSpPr>
          <p:sp>
            <p:nvSpPr>
              <p:cNvPr id="41" name="TextBox 20">
                <a:extLst>
                  <a:ext uri="{FF2B5EF4-FFF2-40B4-BE49-F238E27FC236}">
                    <a16:creationId xmlns:a16="http://schemas.microsoft.com/office/drawing/2014/main" id="{59E37DBD-AF6A-42C9-835D-8B59E9B112D5}"/>
                  </a:ext>
                </a:extLst>
              </p:cNvPr>
              <p:cNvSpPr txBox="1"/>
              <p:nvPr/>
            </p:nvSpPr>
            <p:spPr bwMode="auto">
              <a:xfrm>
                <a:off x="6382171" y="2494098"/>
                <a:ext cx="1526083" cy="370407"/>
              </a:xfrm>
              <a:prstGeom prst="rect">
                <a:avLst/>
              </a:prstGeom>
              <a:noFill/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</a:p>
            </p:txBody>
          </p:sp>
          <p:sp>
            <p:nvSpPr>
              <p:cNvPr id="42" name="TextBox 19">
                <a:extLst>
                  <a:ext uri="{FF2B5EF4-FFF2-40B4-BE49-F238E27FC236}">
                    <a16:creationId xmlns:a16="http://schemas.microsoft.com/office/drawing/2014/main" id="{596D3292-750D-4E8B-A9A2-9A9C5E2E05C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78307" y="2195545"/>
                <a:ext cx="1764006" cy="3080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endParaRPr lang="zh-CN" altLang="zh-CN" sz="2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4" name="组合 1">
              <a:extLst>
                <a:ext uri="{FF2B5EF4-FFF2-40B4-BE49-F238E27FC236}">
                  <a16:creationId xmlns:a16="http://schemas.microsoft.com/office/drawing/2014/main" id="{45CB980E-1EC2-47FB-AAF2-77A0EDAECE97}"/>
                </a:ext>
              </a:extLst>
            </p:cNvPr>
            <p:cNvGrpSpPr/>
            <p:nvPr/>
          </p:nvGrpSpPr>
          <p:grpSpPr>
            <a:xfrm>
              <a:off x="2087914" y="3167357"/>
              <a:ext cx="1764006" cy="668960"/>
              <a:chOff x="6278307" y="2195545"/>
              <a:chExt cx="1764006" cy="668960"/>
            </a:xfrm>
          </p:grpSpPr>
          <p:sp>
            <p:nvSpPr>
              <p:cNvPr id="39" name="TextBox 20">
                <a:extLst>
                  <a:ext uri="{FF2B5EF4-FFF2-40B4-BE49-F238E27FC236}">
                    <a16:creationId xmlns:a16="http://schemas.microsoft.com/office/drawing/2014/main" id="{D895E349-A502-46B7-9221-4B5A350E0263}"/>
                  </a:ext>
                </a:extLst>
              </p:cNvPr>
              <p:cNvSpPr txBox="1"/>
              <p:nvPr/>
            </p:nvSpPr>
            <p:spPr bwMode="auto">
              <a:xfrm>
                <a:off x="6382171" y="2494098"/>
                <a:ext cx="1526083" cy="370407"/>
              </a:xfrm>
              <a:prstGeom prst="rect">
                <a:avLst/>
              </a:prstGeom>
              <a:noFill/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</a:p>
            </p:txBody>
          </p:sp>
          <p:sp>
            <p:nvSpPr>
              <p:cNvPr id="40" name="TextBox 19">
                <a:extLst>
                  <a:ext uri="{FF2B5EF4-FFF2-40B4-BE49-F238E27FC236}">
                    <a16:creationId xmlns:a16="http://schemas.microsoft.com/office/drawing/2014/main" id="{5D034B67-D411-489C-B954-B72B433277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78307" y="2195545"/>
                <a:ext cx="1764006" cy="3080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endParaRPr lang="zh-CN" altLang="zh-CN" sz="2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组合 1">
              <a:extLst>
                <a:ext uri="{FF2B5EF4-FFF2-40B4-BE49-F238E27FC236}">
                  <a16:creationId xmlns:a16="http://schemas.microsoft.com/office/drawing/2014/main" id="{60E52B36-AF7B-4F72-8AF1-4CCB750FF7E0}"/>
                </a:ext>
              </a:extLst>
            </p:cNvPr>
            <p:cNvGrpSpPr/>
            <p:nvPr/>
          </p:nvGrpSpPr>
          <p:grpSpPr>
            <a:xfrm>
              <a:off x="4460080" y="3167357"/>
              <a:ext cx="1764006" cy="668960"/>
              <a:chOff x="6278307" y="2195545"/>
              <a:chExt cx="1764006" cy="668960"/>
            </a:xfrm>
          </p:grpSpPr>
          <p:sp>
            <p:nvSpPr>
              <p:cNvPr id="37" name="TextBox 20">
                <a:extLst>
                  <a:ext uri="{FF2B5EF4-FFF2-40B4-BE49-F238E27FC236}">
                    <a16:creationId xmlns:a16="http://schemas.microsoft.com/office/drawing/2014/main" id="{E4A8E65C-C725-4AFC-91E0-92C85633DDEA}"/>
                  </a:ext>
                </a:extLst>
              </p:cNvPr>
              <p:cNvSpPr txBox="1"/>
              <p:nvPr/>
            </p:nvSpPr>
            <p:spPr bwMode="auto">
              <a:xfrm>
                <a:off x="6382171" y="2494098"/>
                <a:ext cx="1526083" cy="370407"/>
              </a:xfrm>
              <a:prstGeom prst="rect">
                <a:avLst/>
              </a:prstGeom>
              <a:noFill/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</a:p>
            </p:txBody>
          </p:sp>
          <p:sp>
            <p:nvSpPr>
              <p:cNvPr id="38" name="TextBox 19">
                <a:extLst>
                  <a:ext uri="{FF2B5EF4-FFF2-40B4-BE49-F238E27FC236}">
                    <a16:creationId xmlns:a16="http://schemas.microsoft.com/office/drawing/2014/main" id="{298FC908-5909-42C6-A9B9-87BB3B0E795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78307" y="2195545"/>
                <a:ext cx="1764006" cy="3080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endParaRPr lang="zh-CN" altLang="zh-CN" sz="2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6" name="组合 1">
              <a:extLst>
                <a:ext uri="{FF2B5EF4-FFF2-40B4-BE49-F238E27FC236}">
                  <a16:creationId xmlns:a16="http://schemas.microsoft.com/office/drawing/2014/main" id="{1B3C99F4-B160-47B3-8100-54BD10F0E8C9}"/>
                </a:ext>
              </a:extLst>
            </p:cNvPr>
            <p:cNvGrpSpPr/>
            <p:nvPr/>
          </p:nvGrpSpPr>
          <p:grpSpPr>
            <a:xfrm>
              <a:off x="6768434" y="3167357"/>
              <a:ext cx="1764006" cy="668960"/>
              <a:chOff x="6278307" y="2195545"/>
              <a:chExt cx="1764006" cy="668960"/>
            </a:xfrm>
          </p:grpSpPr>
          <p:sp>
            <p:nvSpPr>
              <p:cNvPr id="35" name="TextBox 20">
                <a:extLst>
                  <a:ext uri="{FF2B5EF4-FFF2-40B4-BE49-F238E27FC236}">
                    <a16:creationId xmlns:a16="http://schemas.microsoft.com/office/drawing/2014/main" id="{899F7D4F-84A2-4DDE-977D-F58E05DDECF9}"/>
                  </a:ext>
                </a:extLst>
              </p:cNvPr>
              <p:cNvSpPr txBox="1"/>
              <p:nvPr/>
            </p:nvSpPr>
            <p:spPr bwMode="auto">
              <a:xfrm>
                <a:off x="6382171" y="2494098"/>
                <a:ext cx="1526083" cy="370407"/>
              </a:xfrm>
              <a:prstGeom prst="rect">
                <a:avLst/>
              </a:prstGeom>
              <a:noFill/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1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58pic.com</a:t>
                </a:r>
              </a:p>
            </p:txBody>
          </p:sp>
          <p:sp>
            <p:nvSpPr>
              <p:cNvPr id="36" name="TextBox 19">
                <a:extLst>
                  <a:ext uri="{FF2B5EF4-FFF2-40B4-BE49-F238E27FC236}">
                    <a16:creationId xmlns:a16="http://schemas.microsoft.com/office/drawing/2014/main" id="{B7780570-6FB9-4626-B072-D705C9CBC40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78307" y="2195545"/>
                <a:ext cx="1764006" cy="3080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endParaRPr lang="zh-CN" altLang="zh-CN" sz="2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F8C018F4-A899-4BE0-8DD3-8D433F38A94F}"/>
                </a:ext>
              </a:extLst>
            </p:cNvPr>
            <p:cNvGrpSpPr/>
            <p:nvPr/>
          </p:nvGrpSpPr>
          <p:grpSpPr>
            <a:xfrm>
              <a:off x="1447336" y="2971177"/>
              <a:ext cx="728363" cy="728363"/>
              <a:chOff x="1302940" y="2971177"/>
              <a:chExt cx="728363" cy="728363"/>
            </a:xfrm>
          </p:grpSpPr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5F9B9437-ABE9-492F-9A56-39E3A07DA727}"/>
                  </a:ext>
                </a:extLst>
              </p:cNvPr>
              <p:cNvSpPr/>
              <p:nvPr/>
            </p:nvSpPr>
            <p:spPr>
              <a:xfrm>
                <a:off x="1302940" y="2971177"/>
                <a:ext cx="728363" cy="72836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TextBox 19">
                <a:extLst>
                  <a:ext uri="{FF2B5EF4-FFF2-40B4-BE49-F238E27FC236}">
                    <a16:creationId xmlns:a16="http://schemas.microsoft.com/office/drawing/2014/main" id="{FF0BB470-28F5-468B-A562-F6D1097D4E5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371764" y="3115228"/>
                <a:ext cx="566214" cy="4096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799" dirty="0">
                    <a:solidFill>
                      <a:schemeClr val="bg1"/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1BC3CD61-2D62-4E0B-A909-3E42F813EE19}"/>
                </a:ext>
              </a:extLst>
            </p:cNvPr>
            <p:cNvGrpSpPr/>
            <p:nvPr/>
          </p:nvGrpSpPr>
          <p:grpSpPr>
            <a:xfrm>
              <a:off x="3731717" y="2971176"/>
              <a:ext cx="728363" cy="728363"/>
              <a:chOff x="3587321" y="2971176"/>
              <a:chExt cx="728363" cy="728363"/>
            </a:xfrm>
          </p:grpSpPr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6EBD7E0D-621A-4C45-9A87-F04E0F2AE92C}"/>
                  </a:ext>
                </a:extLst>
              </p:cNvPr>
              <p:cNvSpPr/>
              <p:nvPr/>
            </p:nvSpPr>
            <p:spPr>
              <a:xfrm>
                <a:off x="3587321" y="2971176"/>
                <a:ext cx="728363" cy="72836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TextBox 19">
                <a:extLst>
                  <a:ext uri="{FF2B5EF4-FFF2-40B4-BE49-F238E27FC236}">
                    <a16:creationId xmlns:a16="http://schemas.microsoft.com/office/drawing/2014/main" id="{E34850EE-B01C-45BF-BD26-ED6249C6908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35896" y="3115228"/>
                <a:ext cx="566214" cy="4096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799" dirty="0">
                    <a:solidFill>
                      <a:schemeClr val="bg1"/>
                    </a:solidFill>
                    <a:cs typeface="+mn-ea"/>
                    <a:sym typeface="+mn-lt"/>
                  </a:rPr>
                  <a:t>03</a:t>
                </a:r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800168B-6831-49B6-93AC-B92E626DE7F5}"/>
                </a:ext>
              </a:extLst>
            </p:cNvPr>
            <p:cNvGrpSpPr/>
            <p:nvPr/>
          </p:nvGrpSpPr>
          <p:grpSpPr>
            <a:xfrm>
              <a:off x="6042920" y="2971176"/>
              <a:ext cx="728363" cy="728363"/>
              <a:chOff x="5898524" y="2971176"/>
              <a:chExt cx="728363" cy="728363"/>
            </a:xfrm>
          </p:grpSpPr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110C754A-F97F-40C0-8B59-DF77AC05D40D}"/>
                  </a:ext>
                </a:extLst>
              </p:cNvPr>
              <p:cNvSpPr/>
              <p:nvPr/>
            </p:nvSpPr>
            <p:spPr>
              <a:xfrm>
                <a:off x="5898524" y="2971176"/>
                <a:ext cx="728363" cy="72836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TextBox 19">
                <a:extLst>
                  <a:ext uri="{FF2B5EF4-FFF2-40B4-BE49-F238E27FC236}">
                    <a16:creationId xmlns:a16="http://schemas.microsoft.com/office/drawing/2014/main" id="{80EC73AD-A3F3-4461-B640-90896FD0476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79598" y="3115228"/>
                <a:ext cx="566214" cy="4096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799" dirty="0">
                    <a:solidFill>
                      <a:schemeClr val="bg1"/>
                    </a:solidFill>
                    <a:cs typeface="+mn-ea"/>
                    <a:sym typeface="+mn-lt"/>
                  </a:rPr>
                  <a:t>05</a:t>
                </a:r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08F8C28B-8DFF-46BC-9C93-B1897A7B4950}"/>
                </a:ext>
              </a:extLst>
            </p:cNvPr>
            <p:cNvGrpSpPr/>
            <p:nvPr/>
          </p:nvGrpSpPr>
          <p:grpSpPr>
            <a:xfrm>
              <a:off x="2589927" y="1829388"/>
              <a:ext cx="728363" cy="728363"/>
              <a:chOff x="2445531" y="1829388"/>
              <a:chExt cx="728363" cy="728363"/>
            </a:xfrm>
          </p:grpSpPr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10541BDA-8278-4F36-B087-86F16BC5F937}"/>
                  </a:ext>
                </a:extLst>
              </p:cNvPr>
              <p:cNvSpPr/>
              <p:nvPr/>
            </p:nvSpPr>
            <p:spPr>
              <a:xfrm>
                <a:off x="2445531" y="1829388"/>
                <a:ext cx="728363" cy="72836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TextBox 19">
                <a:extLst>
                  <a:ext uri="{FF2B5EF4-FFF2-40B4-BE49-F238E27FC236}">
                    <a16:creationId xmlns:a16="http://schemas.microsoft.com/office/drawing/2014/main" id="{9CAB2BAF-048C-4553-97B1-2D9C242D3CD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27495" y="1980240"/>
                <a:ext cx="566214" cy="4096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799" dirty="0">
                    <a:solidFill>
                      <a:schemeClr val="bg1"/>
                    </a:solidFill>
                    <a:cs typeface="+mn-ea"/>
                    <a:sym typeface="+mn-lt"/>
                  </a:rPr>
                  <a:t>02</a:t>
                </a:r>
              </a:p>
            </p:txBody>
          </p: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CF67063F-0873-4A55-9FA7-132A1D32C6EB}"/>
                </a:ext>
              </a:extLst>
            </p:cNvPr>
            <p:cNvGrpSpPr/>
            <p:nvPr/>
          </p:nvGrpSpPr>
          <p:grpSpPr>
            <a:xfrm>
              <a:off x="4873506" y="1829388"/>
              <a:ext cx="728363" cy="728363"/>
              <a:chOff x="4729110" y="1829388"/>
              <a:chExt cx="728363" cy="728363"/>
            </a:xfrm>
          </p:grpSpPr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E2AE929E-36FB-4773-8FE1-35DA87331FDC}"/>
                  </a:ext>
                </a:extLst>
              </p:cNvPr>
              <p:cNvSpPr/>
              <p:nvPr/>
            </p:nvSpPr>
            <p:spPr>
              <a:xfrm>
                <a:off x="4729110" y="1829388"/>
                <a:ext cx="728363" cy="72836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TextBox 19">
                <a:extLst>
                  <a:ext uri="{FF2B5EF4-FFF2-40B4-BE49-F238E27FC236}">
                    <a16:creationId xmlns:a16="http://schemas.microsoft.com/office/drawing/2014/main" id="{98E0C002-0511-4115-A785-631EB2966AC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33688" y="1980240"/>
                <a:ext cx="566214" cy="4096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799" dirty="0">
                    <a:solidFill>
                      <a:schemeClr val="bg1"/>
                    </a:solidFill>
                    <a:cs typeface="+mn-ea"/>
                    <a:sym typeface="+mn-lt"/>
                  </a:rPr>
                  <a:t>04</a:t>
                </a: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2ADB999A-2F17-4B91-877F-473BFEA37D67}"/>
                </a:ext>
              </a:extLst>
            </p:cNvPr>
            <p:cNvGrpSpPr/>
            <p:nvPr/>
          </p:nvGrpSpPr>
          <p:grpSpPr>
            <a:xfrm>
              <a:off x="7184709" y="1829388"/>
              <a:ext cx="728363" cy="728363"/>
              <a:chOff x="7040313" y="1829388"/>
              <a:chExt cx="728363" cy="728363"/>
            </a:xfrm>
          </p:grpSpPr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123B07C4-5354-4259-8846-05244BFA330D}"/>
                  </a:ext>
                </a:extLst>
              </p:cNvPr>
              <p:cNvSpPr/>
              <p:nvPr/>
            </p:nvSpPr>
            <p:spPr>
              <a:xfrm>
                <a:off x="7040313" y="1829388"/>
                <a:ext cx="728363" cy="72836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TextBox 19">
                <a:extLst>
                  <a:ext uri="{FF2B5EF4-FFF2-40B4-BE49-F238E27FC236}">
                    <a16:creationId xmlns:a16="http://schemas.microsoft.com/office/drawing/2014/main" id="{B6AAAF9A-0C6F-4B0A-822F-3855CF47C2F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143469" y="1980240"/>
                <a:ext cx="566214" cy="4096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74" tIns="46637" rIns="93274" bIns="46637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799" dirty="0">
                    <a:solidFill>
                      <a:schemeClr val="bg1"/>
                    </a:solidFill>
                    <a:cs typeface="+mn-ea"/>
                    <a:sym typeface="+mn-lt"/>
                  </a:rPr>
                  <a:t>06</a:t>
                </a:r>
              </a:p>
            </p:txBody>
          </p:sp>
        </p:grpSp>
      </p:grpSp>
      <p:sp>
        <p:nvSpPr>
          <p:cNvPr id="47" name="TextBox 8">
            <a:extLst>
              <a:ext uri="{FF2B5EF4-FFF2-40B4-BE49-F238E27FC236}">
                <a16:creationId xmlns:a16="http://schemas.microsoft.com/office/drawing/2014/main" id="{53A8F152-FE15-46B5-BC1C-E9BC75270765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AB2F8F9B-1985-4C44-9C6E-236264BD35C9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12161C15-44DB-4E7E-8438-FED635603CC8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7F216DC-B8D9-4750-9313-3EDBF312DF5F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6313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/>
          <p:bldP spid="52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/>
        </p:nvCxnSpPr>
        <p:spPr>
          <a:xfrm>
            <a:off x="1162150" y="3794508"/>
            <a:ext cx="4457228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íṥ1ïďe"/>
          <p:cNvGrpSpPr/>
          <p:nvPr/>
        </p:nvGrpSpPr>
        <p:grpSpPr>
          <a:xfrm>
            <a:off x="5717392" y="2232559"/>
            <a:ext cx="5630999" cy="3113608"/>
            <a:chOff x="503602" y="2132856"/>
            <a:chExt cx="5859098" cy="3239723"/>
          </a:xfrm>
        </p:grpSpPr>
        <p:grpSp>
          <p:nvGrpSpPr>
            <p:cNvPr id="10" name="ïṣļîḑe"/>
            <p:cNvGrpSpPr/>
            <p:nvPr/>
          </p:nvGrpSpPr>
          <p:grpSpPr>
            <a:xfrm>
              <a:off x="503602" y="5249660"/>
              <a:ext cx="5859098" cy="122919"/>
              <a:chOff x="-1348120" y="5777968"/>
              <a:chExt cx="9361040" cy="187524"/>
            </a:xfrm>
          </p:grpSpPr>
          <p:sp>
            <p:nvSpPr>
              <p:cNvPr id="2" name="ïṡľîḍe"/>
              <p:cNvSpPr/>
              <p:nvPr/>
            </p:nvSpPr>
            <p:spPr>
              <a:xfrm flipV="1">
                <a:off x="-1348120" y="5928916"/>
                <a:ext cx="9361040" cy="36576"/>
              </a:xfrm>
              <a:prstGeom prst="trapezoid">
                <a:avLst>
                  <a:gd name="adj" fmla="val 814192"/>
                </a:avLst>
              </a:prstGeom>
              <a:solidFill>
                <a:srgbClr val="80808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" name="iṧḻíḑe"/>
              <p:cNvSpPr/>
              <p:nvPr/>
            </p:nvSpPr>
            <p:spPr>
              <a:xfrm>
                <a:off x="-1348120" y="5777968"/>
                <a:ext cx="9361040" cy="151090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ïṩlíḍe"/>
            <p:cNvGrpSpPr/>
            <p:nvPr/>
          </p:nvGrpSpPr>
          <p:grpSpPr>
            <a:xfrm>
              <a:off x="1002671" y="2132856"/>
              <a:ext cx="4860960" cy="3080807"/>
              <a:chOff x="-375492" y="1139528"/>
              <a:chExt cx="7415785" cy="4700016"/>
            </a:xfrm>
          </p:grpSpPr>
          <p:grpSp>
            <p:nvGrpSpPr>
              <p:cNvPr id="13" name="ïsľiďe"/>
              <p:cNvGrpSpPr/>
              <p:nvPr/>
            </p:nvGrpSpPr>
            <p:grpSpPr>
              <a:xfrm>
                <a:off x="-375492" y="1139528"/>
                <a:ext cx="7415785" cy="4700016"/>
                <a:chOff x="-375492" y="1139528"/>
                <a:chExt cx="7415785" cy="4700016"/>
              </a:xfrm>
            </p:grpSpPr>
            <p:sp>
              <p:nvSpPr>
                <p:cNvPr id="15" name="îsľíḍe"/>
                <p:cNvSpPr/>
                <p:nvPr/>
              </p:nvSpPr>
              <p:spPr>
                <a:xfrm>
                  <a:off x="-375492" y="1139528"/>
                  <a:ext cx="7415784" cy="4700016"/>
                </a:xfrm>
                <a:custGeom>
                  <a:avLst/>
                  <a:gdLst>
                    <a:gd name="connsiteX0" fmla="*/ 224028 w 7415784"/>
                    <a:gd name="connsiteY0" fmla="*/ 269748 h 4700016"/>
                    <a:gd name="connsiteX1" fmla="*/ 224028 w 7415784"/>
                    <a:gd name="connsiteY1" fmla="*/ 4430268 h 4700016"/>
                    <a:gd name="connsiteX2" fmla="*/ 7191756 w 7415784"/>
                    <a:gd name="connsiteY2" fmla="*/ 4430268 h 4700016"/>
                    <a:gd name="connsiteX3" fmla="*/ 7191756 w 7415784"/>
                    <a:gd name="connsiteY3" fmla="*/ 269748 h 4700016"/>
                    <a:gd name="connsiteX4" fmla="*/ 266867 w 7415784"/>
                    <a:gd name="connsiteY4" fmla="*/ 0 h 4700016"/>
                    <a:gd name="connsiteX5" fmla="*/ 7148917 w 7415784"/>
                    <a:gd name="connsiteY5" fmla="*/ 0 h 4700016"/>
                    <a:gd name="connsiteX6" fmla="*/ 7415784 w 7415784"/>
                    <a:gd name="connsiteY6" fmla="*/ 266867 h 4700016"/>
                    <a:gd name="connsiteX7" fmla="*/ 7415784 w 7415784"/>
                    <a:gd name="connsiteY7" fmla="*/ 4433149 h 4700016"/>
                    <a:gd name="connsiteX8" fmla="*/ 7148917 w 7415784"/>
                    <a:gd name="connsiteY8" fmla="*/ 4700016 h 4700016"/>
                    <a:gd name="connsiteX9" fmla="*/ 266867 w 7415784"/>
                    <a:gd name="connsiteY9" fmla="*/ 4700016 h 4700016"/>
                    <a:gd name="connsiteX10" fmla="*/ 0 w 7415784"/>
                    <a:gd name="connsiteY10" fmla="*/ 4433149 h 4700016"/>
                    <a:gd name="connsiteX11" fmla="*/ 0 w 7415784"/>
                    <a:gd name="connsiteY11" fmla="*/ 266867 h 4700016"/>
                    <a:gd name="connsiteX12" fmla="*/ 266867 w 7415784"/>
                    <a:gd name="connsiteY12" fmla="*/ 0 h 47000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7415784" h="4700016">
                      <a:moveTo>
                        <a:pt x="224028" y="269748"/>
                      </a:moveTo>
                      <a:lnTo>
                        <a:pt x="224028" y="4430268"/>
                      </a:lnTo>
                      <a:lnTo>
                        <a:pt x="7191756" y="4430268"/>
                      </a:lnTo>
                      <a:lnTo>
                        <a:pt x="7191756" y="269748"/>
                      </a:lnTo>
                      <a:close/>
                      <a:moveTo>
                        <a:pt x="266867" y="0"/>
                      </a:moveTo>
                      <a:lnTo>
                        <a:pt x="7148917" y="0"/>
                      </a:lnTo>
                      <a:cubicBezTo>
                        <a:pt x="7296304" y="0"/>
                        <a:pt x="7415784" y="119480"/>
                        <a:pt x="7415784" y="266867"/>
                      </a:cubicBezTo>
                      <a:lnTo>
                        <a:pt x="7415784" y="4433149"/>
                      </a:lnTo>
                      <a:cubicBezTo>
                        <a:pt x="7415784" y="4580536"/>
                        <a:pt x="7296304" y="4700016"/>
                        <a:pt x="7148917" y="4700016"/>
                      </a:cubicBezTo>
                      <a:lnTo>
                        <a:pt x="266867" y="4700016"/>
                      </a:lnTo>
                      <a:cubicBezTo>
                        <a:pt x="119480" y="4700016"/>
                        <a:pt x="0" y="4580536"/>
                        <a:pt x="0" y="4433149"/>
                      </a:cubicBezTo>
                      <a:lnTo>
                        <a:pt x="0" y="266867"/>
                      </a:lnTo>
                      <a:cubicBezTo>
                        <a:pt x="0" y="119480"/>
                        <a:pt x="119480" y="0"/>
                        <a:pt x="266867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  <a:lumOff val="2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íṡlïḓé"/>
                <p:cNvSpPr/>
                <p:nvPr/>
              </p:nvSpPr>
              <p:spPr>
                <a:xfrm>
                  <a:off x="-358011" y="1160080"/>
                  <a:ext cx="7380820" cy="4658913"/>
                </a:xfrm>
                <a:custGeom>
                  <a:avLst/>
                  <a:gdLst>
                    <a:gd name="connsiteX0" fmla="*/ 252028 w 7380820"/>
                    <a:gd name="connsiteY0" fmla="*/ 295230 h 4658912"/>
                    <a:gd name="connsiteX1" fmla="*/ 252028 w 7380820"/>
                    <a:gd name="connsiteY1" fmla="*/ 4363682 h 4658912"/>
                    <a:gd name="connsiteX2" fmla="*/ 7128792 w 7380820"/>
                    <a:gd name="connsiteY2" fmla="*/ 4363682 h 4658912"/>
                    <a:gd name="connsiteX3" fmla="*/ 7128792 w 7380820"/>
                    <a:gd name="connsiteY3" fmla="*/ 295230 h 4658912"/>
                    <a:gd name="connsiteX4" fmla="*/ 264533 w 7380820"/>
                    <a:gd name="connsiteY4" fmla="*/ 0 h 4658912"/>
                    <a:gd name="connsiteX5" fmla="*/ 7116287 w 7380820"/>
                    <a:gd name="connsiteY5" fmla="*/ 0 h 4658912"/>
                    <a:gd name="connsiteX6" fmla="*/ 7380820 w 7380820"/>
                    <a:gd name="connsiteY6" fmla="*/ 264533 h 4658912"/>
                    <a:gd name="connsiteX7" fmla="*/ 7380820 w 7380820"/>
                    <a:gd name="connsiteY7" fmla="*/ 4394379 h 4658912"/>
                    <a:gd name="connsiteX8" fmla="*/ 7116287 w 7380820"/>
                    <a:gd name="connsiteY8" fmla="*/ 4658912 h 4658912"/>
                    <a:gd name="connsiteX9" fmla="*/ 264533 w 7380820"/>
                    <a:gd name="connsiteY9" fmla="*/ 4658912 h 4658912"/>
                    <a:gd name="connsiteX10" fmla="*/ 0 w 7380820"/>
                    <a:gd name="connsiteY10" fmla="*/ 4394379 h 4658912"/>
                    <a:gd name="connsiteX11" fmla="*/ 0 w 7380820"/>
                    <a:gd name="connsiteY11" fmla="*/ 264533 h 4658912"/>
                    <a:gd name="connsiteX12" fmla="*/ 264533 w 7380820"/>
                    <a:gd name="connsiteY12" fmla="*/ 0 h 4658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7380820" h="4658912">
                      <a:moveTo>
                        <a:pt x="252028" y="295230"/>
                      </a:moveTo>
                      <a:lnTo>
                        <a:pt x="252028" y="4363682"/>
                      </a:lnTo>
                      <a:lnTo>
                        <a:pt x="7128792" y="4363682"/>
                      </a:lnTo>
                      <a:lnTo>
                        <a:pt x="7128792" y="295230"/>
                      </a:lnTo>
                      <a:close/>
                      <a:moveTo>
                        <a:pt x="264533" y="0"/>
                      </a:moveTo>
                      <a:lnTo>
                        <a:pt x="7116287" y="0"/>
                      </a:lnTo>
                      <a:cubicBezTo>
                        <a:pt x="7262385" y="0"/>
                        <a:pt x="7380820" y="118435"/>
                        <a:pt x="7380820" y="264533"/>
                      </a:cubicBezTo>
                      <a:lnTo>
                        <a:pt x="7380820" y="4394379"/>
                      </a:lnTo>
                      <a:cubicBezTo>
                        <a:pt x="7380820" y="4540477"/>
                        <a:pt x="7262385" y="4658912"/>
                        <a:pt x="7116287" y="4658912"/>
                      </a:cubicBezTo>
                      <a:lnTo>
                        <a:pt x="264533" y="4658912"/>
                      </a:lnTo>
                      <a:cubicBezTo>
                        <a:pt x="118435" y="4658912"/>
                        <a:pt x="0" y="4540477"/>
                        <a:pt x="0" y="4394379"/>
                      </a:cubicBezTo>
                      <a:lnTo>
                        <a:pt x="0" y="264533"/>
                      </a:lnTo>
                      <a:cubicBezTo>
                        <a:pt x="0" y="118435"/>
                        <a:pt x="118435" y="0"/>
                        <a:pt x="264533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" name="ïsľîḑé" hidden="1"/>
                <p:cNvSpPr/>
                <p:nvPr/>
              </p:nvSpPr>
              <p:spPr>
                <a:xfrm>
                  <a:off x="4509683" y="1139528"/>
                  <a:ext cx="2530610" cy="4700016"/>
                </a:xfrm>
                <a:custGeom>
                  <a:avLst/>
                  <a:gdLst>
                    <a:gd name="connsiteX0" fmla="*/ 0 w 2530610"/>
                    <a:gd name="connsiteY0" fmla="*/ 0 h 4700016"/>
                    <a:gd name="connsiteX1" fmla="*/ 2263743 w 2530610"/>
                    <a:gd name="connsiteY1" fmla="*/ 0 h 4700016"/>
                    <a:gd name="connsiteX2" fmla="*/ 2530610 w 2530610"/>
                    <a:gd name="connsiteY2" fmla="*/ 266867 h 4700016"/>
                    <a:gd name="connsiteX3" fmla="*/ 2530610 w 2530610"/>
                    <a:gd name="connsiteY3" fmla="*/ 4433149 h 4700016"/>
                    <a:gd name="connsiteX4" fmla="*/ 2263743 w 2530610"/>
                    <a:gd name="connsiteY4" fmla="*/ 4700016 h 4700016"/>
                    <a:gd name="connsiteX5" fmla="*/ 1961175 w 2530610"/>
                    <a:gd name="connsiteY5" fmla="*/ 4700016 h 47000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30610" h="4700016">
                      <a:moveTo>
                        <a:pt x="0" y="0"/>
                      </a:moveTo>
                      <a:lnTo>
                        <a:pt x="2263743" y="0"/>
                      </a:lnTo>
                      <a:cubicBezTo>
                        <a:pt x="2411130" y="0"/>
                        <a:pt x="2530610" y="119480"/>
                        <a:pt x="2530610" y="266867"/>
                      </a:cubicBezTo>
                      <a:lnTo>
                        <a:pt x="2530610" y="4433149"/>
                      </a:lnTo>
                      <a:cubicBezTo>
                        <a:pt x="2530610" y="4580536"/>
                        <a:pt x="2411130" y="4700016"/>
                        <a:pt x="2263743" y="4700016"/>
                      </a:cubicBezTo>
                      <a:lnTo>
                        <a:pt x="1961175" y="4700016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30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4" name="îṥļidè"/>
              <p:cNvSpPr/>
              <p:nvPr/>
            </p:nvSpPr>
            <p:spPr>
              <a:xfrm>
                <a:off x="3260392" y="1241052"/>
                <a:ext cx="144016" cy="144016"/>
              </a:xfrm>
              <a:prstGeom prst="ellipse">
                <a:avLst/>
              </a:prstGeom>
              <a:gradFill flip="none" rotWithShape="1">
                <a:gsLst>
                  <a:gs pos="17000">
                    <a:schemeClr val="tx1"/>
                  </a:gs>
                  <a:gs pos="34000">
                    <a:srgbClr val="000000">
                      <a:lumMod val="84000"/>
                      <a:lumOff val="16000"/>
                    </a:srgbClr>
                  </a:gs>
                  <a:gs pos="100000">
                    <a:schemeClr val="bg1">
                      <a:lumMod val="50000"/>
                      <a:lumOff val="5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2" name="í$lïḓé"/>
            <p:cNvSpPr/>
            <p:nvPr/>
          </p:nvSpPr>
          <p:spPr>
            <a:xfrm>
              <a:off x="1125953" y="2313358"/>
              <a:ext cx="4588140" cy="269981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152625" y="2434944"/>
            <a:ext cx="4856143" cy="1009650"/>
            <a:chOff x="1152625" y="2434944"/>
            <a:chExt cx="4856143" cy="1009650"/>
          </a:xfrm>
        </p:grpSpPr>
        <p:grpSp>
          <p:nvGrpSpPr>
            <p:cNvPr id="6" name="işļîḑè"/>
            <p:cNvGrpSpPr/>
            <p:nvPr/>
          </p:nvGrpSpPr>
          <p:grpSpPr>
            <a:xfrm>
              <a:off x="1152625" y="2434944"/>
              <a:ext cx="1190855" cy="1009650"/>
              <a:chOff x="905188" y="4738440"/>
              <a:chExt cx="1190855" cy="1009650"/>
            </a:xfrm>
          </p:grpSpPr>
          <p:sp>
            <p:nvSpPr>
              <p:cNvPr id="7" name="iṥļïḍe"/>
              <p:cNvSpPr/>
              <p:nvPr/>
            </p:nvSpPr>
            <p:spPr bwMode="auto">
              <a:xfrm>
                <a:off x="905188" y="4738440"/>
                <a:ext cx="964142" cy="10096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ctr">
                <a:normAutofit/>
              </a:bodyPr>
              <a:lstStyle/>
              <a:p>
                <a:pPr algn="l"/>
                <a:r>
                  <a:rPr lang="en-US" sz="5400" dirty="0">
                    <a:solidFill>
                      <a:schemeClr val="accent1"/>
                    </a:solidFill>
                    <a:cs typeface="+mn-ea"/>
                    <a:sym typeface="+mn-lt"/>
                  </a:rPr>
                  <a:t>47</a:t>
                </a:r>
              </a:p>
            </p:txBody>
          </p:sp>
          <p:sp>
            <p:nvSpPr>
              <p:cNvPr id="23" name="ïṡ1iďé"/>
              <p:cNvSpPr/>
              <p:nvPr/>
            </p:nvSpPr>
            <p:spPr bwMode="auto">
              <a:xfrm>
                <a:off x="1701716" y="4955928"/>
                <a:ext cx="365125" cy="492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ctr">
                <a:normAutofit/>
              </a:bodyPr>
              <a:lstStyle/>
              <a:p>
                <a:pPr algn="l"/>
                <a:r>
                  <a:rPr lang="en-US" sz="3200" dirty="0">
                    <a:solidFill>
                      <a:schemeClr val="accent1"/>
                    </a:solidFill>
                    <a:cs typeface="+mn-ea"/>
                    <a:sym typeface="+mn-lt"/>
                  </a:rPr>
                  <a:t>%</a:t>
                </a:r>
              </a:p>
            </p:txBody>
          </p:sp>
          <p:cxnSp>
            <p:nvCxnSpPr>
              <p:cNvPr id="42" name="直接连接符 41"/>
              <p:cNvCxnSpPr/>
              <p:nvPr/>
            </p:nvCxnSpPr>
            <p:spPr>
              <a:xfrm>
                <a:off x="2096043" y="4955928"/>
                <a:ext cx="0" cy="777328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组合 42"/>
            <p:cNvGrpSpPr/>
            <p:nvPr/>
          </p:nvGrpSpPr>
          <p:grpSpPr>
            <a:xfrm>
              <a:off x="2433536" y="2613353"/>
              <a:ext cx="3575232" cy="651460"/>
              <a:chOff x="1085274" y="2349127"/>
              <a:chExt cx="3575232" cy="651460"/>
            </a:xfrm>
          </p:grpSpPr>
          <p:sp>
            <p:nvSpPr>
              <p:cNvPr id="44" name="文本框 43"/>
              <p:cNvSpPr txBox="1"/>
              <p:nvPr/>
            </p:nvSpPr>
            <p:spPr>
              <a:xfrm>
                <a:off x="1085274" y="2349127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小标题</a:t>
                </a: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1085274" y="2687681"/>
                <a:ext cx="3575232" cy="3129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2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2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2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200" dirty="0">
                  <a:solidFill>
                    <a:srgbClr val="40404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1152625" y="4042056"/>
            <a:ext cx="4856143" cy="1009650"/>
            <a:chOff x="1152625" y="4042056"/>
            <a:chExt cx="4856143" cy="1009650"/>
          </a:xfrm>
        </p:grpSpPr>
        <p:grpSp>
          <p:nvGrpSpPr>
            <p:cNvPr id="48" name="ïṩlíḓe"/>
            <p:cNvGrpSpPr/>
            <p:nvPr/>
          </p:nvGrpSpPr>
          <p:grpSpPr>
            <a:xfrm>
              <a:off x="1152625" y="4042056"/>
              <a:ext cx="1190855" cy="1009650"/>
              <a:chOff x="905188" y="4738440"/>
              <a:chExt cx="1190855" cy="1009650"/>
            </a:xfrm>
          </p:grpSpPr>
          <p:sp>
            <p:nvSpPr>
              <p:cNvPr id="49" name="iśļïďê"/>
              <p:cNvSpPr/>
              <p:nvPr/>
            </p:nvSpPr>
            <p:spPr bwMode="auto">
              <a:xfrm>
                <a:off x="905188" y="4738440"/>
                <a:ext cx="964142" cy="10096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ctr">
                <a:normAutofit/>
              </a:bodyPr>
              <a:lstStyle/>
              <a:p>
                <a:pPr algn="l"/>
                <a:r>
                  <a:rPr lang="en-US" sz="5400" dirty="0">
                    <a:solidFill>
                      <a:schemeClr val="accent3"/>
                    </a:solidFill>
                    <a:cs typeface="+mn-ea"/>
                    <a:sym typeface="+mn-lt"/>
                  </a:rPr>
                  <a:t>33</a:t>
                </a:r>
              </a:p>
            </p:txBody>
          </p:sp>
          <p:sp>
            <p:nvSpPr>
              <p:cNvPr id="50" name="ïṣ1ïḋe"/>
              <p:cNvSpPr/>
              <p:nvPr/>
            </p:nvSpPr>
            <p:spPr bwMode="auto">
              <a:xfrm>
                <a:off x="1701716" y="4955928"/>
                <a:ext cx="365125" cy="492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ctr">
                <a:normAutofit/>
              </a:bodyPr>
              <a:lstStyle/>
              <a:p>
                <a:pPr algn="l"/>
                <a:r>
                  <a:rPr lang="en-US" sz="3200">
                    <a:solidFill>
                      <a:schemeClr val="accent3"/>
                    </a:solidFill>
                    <a:cs typeface="+mn-ea"/>
                    <a:sym typeface="+mn-lt"/>
                  </a:rPr>
                  <a:t>%</a:t>
                </a:r>
                <a:endParaRPr lang="en-US" sz="3200" dirty="0">
                  <a:solidFill>
                    <a:schemeClr val="accent3"/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51" name="直接连接符 50"/>
              <p:cNvCxnSpPr/>
              <p:nvPr/>
            </p:nvCxnSpPr>
            <p:spPr>
              <a:xfrm>
                <a:off x="2096043" y="4955928"/>
                <a:ext cx="0" cy="777328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组合 51"/>
            <p:cNvGrpSpPr/>
            <p:nvPr/>
          </p:nvGrpSpPr>
          <p:grpSpPr>
            <a:xfrm>
              <a:off x="2433536" y="4222258"/>
              <a:ext cx="3575232" cy="651460"/>
              <a:chOff x="1085274" y="2349127"/>
              <a:chExt cx="3575232" cy="651460"/>
            </a:xfrm>
          </p:grpSpPr>
          <p:sp>
            <p:nvSpPr>
              <p:cNvPr id="53" name="文本框 52"/>
              <p:cNvSpPr txBox="1"/>
              <p:nvPr/>
            </p:nvSpPr>
            <p:spPr>
              <a:xfrm>
                <a:off x="1085274" y="2349127"/>
                <a:ext cx="21337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小标题</a:t>
                </a:r>
              </a:p>
            </p:txBody>
          </p:sp>
          <p:sp>
            <p:nvSpPr>
              <p:cNvPr id="54" name="文本框 53"/>
              <p:cNvSpPr txBox="1"/>
              <p:nvPr/>
            </p:nvSpPr>
            <p:spPr>
              <a:xfrm>
                <a:off x="1085274" y="2687681"/>
                <a:ext cx="3575232" cy="3129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2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r>
                  <a:rPr lang="zh-CN" altLang="en-US" sz="12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输入替换内容</a:t>
                </a:r>
                <a:r>
                  <a:rPr lang="en-US" altLang="zh-CN" sz="1200" dirty="0">
                    <a:solidFill>
                      <a:schemeClr val="bg2">
                        <a:lumMod val="10000"/>
                      </a:schemeClr>
                    </a:solidFill>
                    <a:cs typeface="+mn-ea"/>
                    <a:sym typeface="+mn-lt"/>
                  </a:rPr>
                  <a:t>58pic.com</a:t>
                </a:r>
                <a:endParaRPr lang="zh-CN" altLang="en-US" sz="1200" dirty="0">
                  <a:solidFill>
                    <a:srgbClr val="40404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30" name="TextBox 8">
            <a:extLst>
              <a:ext uri="{FF2B5EF4-FFF2-40B4-BE49-F238E27FC236}">
                <a16:creationId xmlns:a16="http://schemas.microsoft.com/office/drawing/2014/main" id="{31B50D6C-3F5D-4CA9-855B-4BFC88F8E54A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E0471A8-632D-4898-9516-8A19B6D1126A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0768A332-DE20-4BBD-A230-DB52078C86A0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185381BB-2834-40C9-8CB8-3CCB28A68817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5911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480106" y="2097076"/>
            <a:ext cx="3078674" cy="2271309"/>
            <a:chOff x="550248" y="1561513"/>
            <a:chExt cx="3546379" cy="2616363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1127704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802952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2478200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3153448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828696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/>
            <p:nvPr/>
          </p:nvSpPr>
          <p:spPr>
            <a:xfrm>
              <a:off x="1127704" y="3235568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127704" y="2715065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27704" y="2194562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27704" y="1674059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127704" y="3235566"/>
              <a:ext cx="1871003" cy="42203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127705" y="2715063"/>
              <a:ext cx="829990" cy="42203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127705" y="2194561"/>
              <a:ext cx="1519310" cy="42203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127704" y="1674058"/>
              <a:ext cx="2461846" cy="42203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65947" y="3868619"/>
              <a:ext cx="323513" cy="307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589495" y="3868619"/>
              <a:ext cx="426917" cy="307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50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560764" y="3868619"/>
              <a:ext cx="535863" cy="307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11369" y="3868619"/>
              <a:ext cx="48416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150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236120" y="3868619"/>
              <a:ext cx="48416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100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50248" y="1700408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2015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50248" y="3261915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2012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50248" y="2741412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2013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50248" y="2220907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2014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828451" y="2097076"/>
            <a:ext cx="3078674" cy="2271309"/>
            <a:chOff x="8175946" y="1561513"/>
            <a:chExt cx="3546379" cy="2616363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8753402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9428650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10103898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10779146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11454394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/>
            <p:cNvSpPr/>
            <p:nvPr/>
          </p:nvSpPr>
          <p:spPr>
            <a:xfrm>
              <a:off x="8753402" y="3235568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8753402" y="2715065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8753402" y="2194562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8753402" y="1674059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8753402" y="3235566"/>
              <a:ext cx="1615953" cy="42203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8753403" y="2715063"/>
              <a:ext cx="2290320" cy="42203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8753403" y="2194561"/>
              <a:ext cx="1615952" cy="42203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8753402" y="1674058"/>
              <a:ext cx="2025744" cy="42203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591645" y="3868619"/>
              <a:ext cx="323513" cy="307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9215193" y="3868619"/>
              <a:ext cx="426917" cy="307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50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1186462" y="3868619"/>
              <a:ext cx="535863" cy="307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0537067" y="3868619"/>
              <a:ext cx="48416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150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861818" y="3868619"/>
              <a:ext cx="48416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100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175946" y="1700408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2015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175946" y="3261915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2012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175946" y="2741412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2013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175946" y="2220907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2014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4619299" y="2097076"/>
            <a:ext cx="3078674" cy="2271309"/>
            <a:chOff x="4367522" y="1561513"/>
            <a:chExt cx="3546379" cy="2616363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4944978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5620226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6295474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6970722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7645970" y="1561513"/>
              <a:ext cx="0" cy="2194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/>
            <p:cNvSpPr/>
            <p:nvPr/>
          </p:nvSpPr>
          <p:spPr>
            <a:xfrm>
              <a:off x="4944978" y="3235568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944978" y="2715065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944978" y="2194562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4944978" y="1674059"/>
              <a:ext cx="2700992" cy="4220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4944979" y="3235566"/>
              <a:ext cx="1195754" cy="4220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944978" y="2715063"/>
              <a:ext cx="2180485" cy="4220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4944978" y="2194561"/>
              <a:ext cx="1856929" cy="4220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944978" y="1674058"/>
              <a:ext cx="1615953" cy="4220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783221" y="3868619"/>
              <a:ext cx="323513" cy="307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5406769" y="3868619"/>
              <a:ext cx="426917" cy="307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50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378038" y="3868619"/>
              <a:ext cx="535863" cy="307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728643" y="3868619"/>
              <a:ext cx="48416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150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053394" y="3868619"/>
              <a:ext cx="48416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100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4367522" y="1700408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2015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367522" y="3261915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2012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367522" y="2741412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2013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4367522" y="2220907"/>
              <a:ext cx="574640" cy="309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42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2014</a:t>
              </a:r>
              <a:endParaRPr lang="en-GB" sz="1042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83" name="TextBox 15">
            <a:extLst>
              <a:ext uri="{FF2B5EF4-FFF2-40B4-BE49-F238E27FC236}">
                <a16:creationId xmlns:a16="http://schemas.microsoft.com/office/drawing/2014/main" id="{9B40D9AD-E13E-402F-846D-BFAD5A17CBE5}"/>
              </a:ext>
            </a:extLst>
          </p:cNvPr>
          <p:cNvSpPr txBox="1"/>
          <p:nvPr/>
        </p:nvSpPr>
        <p:spPr>
          <a:xfrm>
            <a:off x="1787715" y="5026501"/>
            <a:ext cx="1891915" cy="523327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84" name="TextBox 16">
            <a:extLst>
              <a:ext uri="{FF2B5EF4-FFF2-40B4-BE49-F238E27FC236}">
                <a16:creationId xmlns:a16="http://schemas.microsoft.com/office/drawing/2014/main" id="{B6297B11-2DF0-4EF5-A825-F0F32D1214A2}"/>
              </a:ext>
            </a:extLst>
          </p:cNvPr>
          <p:cNvSpPr txBox="1"/>
          <p:nvPr/>
        </p:nvSpPr>
        <p:spPr>
          <a:xfrm>
            <a:off x="1795400" y="4685275"/>
            <a:ext cx="699763" cy="310448"/>
          </a:xfrm>
          <a:prstGeom prst="rect">
            <a:avLst/>
          </a:prstGeom>
          <a:noFill/>
        </p:spPr>
        <p:txBody>
          <a:bodyPr wrap="none" lIns="94085" tIns="47043" rIns="94085" bIns="47043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</a:p>
        </p:txBody>
      </p:sp>
      <p:sp>
        <p:nvSpPr>
          <p:cNvPr id="85" name="TextBox 15">
            <a:extLst>
              <a:ext uri="{FF2B5EF4-FFF2-40B4-BE49-F238E27FC236}">
                <a16:creationId xmlns:a16="http://schemas.microsoft.com/office/drawing/2014/main" id="{ACB8A5F0-3252-495E-BF23-823049042244}"/>
              </a:ext>
            </a:extLst>
          </p:cNvPr>
          <p:cNvSpPr txBox="1"/>
          <p:nvPr/>
        </p:nvSpPr>
        <p:spPr>
          <a:xfrm>
            <a:off x="5118153" y="5026501"/>
            <a:ext cx="1891915" cy="523327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86" name="TextBox 16">
            <a:extLst>
              <a:ext uri="{FF2B5EF4-FFF2-40B4-BE49-F238E27FC236}">
                <a16:creationId xmlns:a16="http://schemas.microsoft.com/office/drawing/2014/main" id="{6ED490A0-BD7F-427B-94E0-98ACBC5E584C}"/>
              </a:ext>
            </a:extLst>
          </p:cNvPr>
          <p:cNvSpPr txBox="1"/>
          <p:nvPr/>
        </p:nvSpPr>
        <p:spPr>
          <a:xfrm>
            <a:off x="5125838" y="4685275"/>
            <a:ext cx="699763" cy="310448"/>
          </a:xfrm>
          <a:prstGeom prst="rect">
            <a:avLst/>
          </a:prstGeom>
          <a:noFill/>
        </p:spPr>
        <p:txBody>
          <a:bodyPr wrap="none" lIns="94085" tIns="47043" rIns="94085" bIns="47043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</a:p>
        </p:txBody>
      </p:sp>
      <p:sp>
        <p:nvSpPr>
          <p:cNvPr id="87" name="TextBox 15">
            <a:extLst>
              <a:ext uri="{FF2B5EF4-FFF2-40B4-BE49-F238E27FC236}">
                <a16:creationId xmlns:a16="http://schemas.microsoft.com/office/drawing/2014/main" id="{92260366-3FF3-4E63-8438-982B3FEA0D02}"/>
              </a:ext>
            </a:extLst>
          </p:cNvPr>
          <p:cNvSpPr txBox="1"/>
          <p:nvPr/>
        </p:nvSpPr>
        <p:spPr>
          <a:xfrm>
            <a:off x="8327304" y="5033444"/>
            <a:ext cx="1891915" cy="523327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88" name="TextBox 16">
            <a:extLst>
              <a:ext uri="{FF2B5EF4-FFF2-40B4-BE49-F238E27FC236}">
                <a16:creationId xmlns:a16="http://schemas.microsoft.com/office/drawing/2014/main" id="{B661B9A3-9851-4A4E-9581-98D03F86EF4E}"/>
              </a:ext>
            </a:extLst>
          </p:cNvPr>
          <p:cNvSpPr txBox="1"/>
          <p:nvPr/>
        </p:nvSpPr>
        <p:spPr>
          <a:xfrm>
            <a:off x="8334989" y="4692218"/>
            <a:ext cx="699763" cy="310448"/>
          </a:xfrm>
          <a:prstGeom prst="rect">
            <a:avLst/>
          </a:prstGeom>
          <a:noFill/>
        </p:spPr>
        <p:txBody>
          <a:bodyPr wrap="none" lIns="94085" tIns="47043" rIns="94085" bIns="47043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</a:p>
        </p:txBody>
      </p:sp>
      <p:sp>
        <p:nvSpPr>
          <p:cNvPr id="77" name="TextBox 8">
            <a:extLst>
              <a:ext uri="{FF2B5EF4-FFF2-40B4-BE49-F238E27FC236}">
                <a16:creationId xmlns:a16="http://schemas.microsoft.com/office/drawing/2014/main" id="{2401798C-C294-4859-BE31-9884C2DC792F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178BA654-D429-4CF7-A782-79F339F8787E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EDAD1E34-F6D2-4F47-B23E-C600DD2D92D9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347EC6B7-C5EE-49B1-ADB7-13B038D7D0E2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280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4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950"/>
                            </p:stCondLst>
                            <p:childTnLst>
                              <p:par>
                                <p:cTn id="34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4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900"/>
                            </p:stCondLst>
                            <p:childTnLst>
                              <p:par>
                                <p:cTn id="4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35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4" grpId="0"/>
      <p:bldP spid="85" grpId="0"/>
      <p:bldP spid="86" grpId="0"/>
      <p:bldP spid="87" grpId="0"/>
      <p:bldP spid="8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3066F44-E95D-4E30-9E5C-28D482489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D2009E4-55BD-46BF-983E-99EC5AF76423}"/>
              </a:ext>
            </a:extLst>
          </p:cNvPr>
          <p:cNvSpPr/>
          <p:nvPr/>
        </p:nvSpPr>
        <p:spPr>
          <a:xfrm>
            <a:off x="391941" y="332772"/>
            <a:ext cx="11408117" cy="6192455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AA040E-763D-4E21-A27A-A11044AFD8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53" b="20338"/>
          <a:stretch/>
        </p:blipFill>
        <p:spPr>
          <a:xfrm>
            <a:off x="6512718" y="525703"/>
            <a:ext cx="5679282" cy="5999524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B7F66C9E-B8F4-405A-A606-79AFBCD33EF1}"/>
              </a:ext>
            </a:extLst>
          </p:cNvPr>
          <p:cNvGrpSpPr/>
          <p:nvPr/>
        </p:nvGrpSpPr>
        <p:grpSpPr>
          <a:xfrm>
            <a:off x="1461430" y="2659346"/>
            <a:ext cx="5147714" cy="1539306"/>
            <a:chOff x="5337724" y="2809565"/>
            <a:chExt cx="5147767" cy="153932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DF003C7-9D8C-4BDA-8473-5F327FBB1A0C}"/>
                </a:ext>
              </a:extLst>
            </p:cNvPr>
            <p:cNvSpPr/>
            <p:nvPr/>
          </p:nvSpPr>
          <p:spPr>
            <a:xfrm>
              <a:off x="6192272" y="2809565"/>
              <a:ext cx="3232008" cy="6463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3600" b="1" spc="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点击输入标题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A2B74FA-6A24-4423-BE0E-C3DC17D81A35}"/>
                </a:ext>
              </a:extLst>
            </p:cNvPr>
            <p:cNvSpPr/>
            <p:nvPr/>
          </p:nvSpPr>
          <p:spPr>
            <a:xfrm>
              <a:off x="5337724" y="3482421"/>
              <a:ext cx="5147767" cy="8664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333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0327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/>
          <p:cNvSpPr/>
          <p:nvPr/>
        </p:nvSpPr>
        <p:spPr>
          <a:xfrm>
            <a:off x="6267398" y="2248263"/>
            <a:ext cx="609412" cy="6094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267398" y="3470659"/>
            <a:ext cx="609412" cy="6094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267398" y="4693054"/>
            <a:ext cx="609412" cy="6094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sp>
        <p:nvSpPr>
          <p:cNvPr id="34" name="椭圆 27"/>
          <p:cNvSpPr/>
          <p:nvPr/>
        </p:nvSpPr>
        <p:spPr>
          <a:xfrm>
            <a:off x="6410230" y="2403937"/>
            <a:ext cx="323748" cy="298067"/>
          </a:xfrm>
          <a:custGeom>
            <a:avLst/>
            <a:gdLst>
              <a:gd name="T0" fmla="*/ 164 w 580"/>
              <a:gd name="T1" fmla="*/ 525 h 535"/>
              <a:gd name="T2" fmla="*/ 196 w 580"/>
              <a:gd name="T3" fmla="*/ 526 h 535"/>
              <a:gd name="T4" fmla="*/ 570 w 580"/>
              <a:gd name="T5" fmla="*/ 187 h 535"/>
              <a:gd name="T6" fmla="*/ 572 w 580"/>
              <a:gd name="T7" fmla="*/ 155 h 535"/>
              <a:gd name="T8" fmla="*/ 475 w 580"/>
              <a:gd name="T9" fmla="*/ 49 h 535"/>
              <a:gd name="T10" fmla="*/ 443 w 580"/>
              <a:gd name="T11" fmla="*/ 47 h 535"/>
              <a:gd name="T12" fmla="*/ 124 w 580"/>
              <a:gd name="T13" fmla="*/ 335 h 535"/>
              <a:gd name="T14" fmla="*/ 123 w 580"/>
              <a:gd name="T15" fmla="*/ 367 h 535"/>
              <a:gd name="T16" fmla="*/ 175 w 580"/>
              <a:gd name="T17" fmla="*/ 425 h 535"/>
              <a:gd name="T18" fmla="*/ 207 w 580"/>
              <a:gd name="T19" fmla="*/ 426 h 535"/>
              <a:gd name="T20" fmla="*/ 341 w 580"/>
              <a:gd name="T21" fmla="*/ 305 h 535"/>
              <a:gd name="T22" fmla="*/ 343 w 580"/>
              <a:gd name="T23" fmla="*/ 273 h 535"/>
              <a:gd name="T24" fmla="*/ 327 w 580"/>
              <a:gd name="T25" fmla="*/ 256 h 535"/>
              <a:gd name="T26" fmla="*/ 193 w 580"/>
              <a:gd name="T27" fmla="*/ 378 h 535"/>
              <a:gd name="T28" fmla="*/ 172 w 580"/>
              <a:gd name="T29" fmla="*/ 354 h 535"/>
              <a:gd name="T30" fmla="*/ 457 w 580"/>
              <a:gd name="T31" fmla="*/ 96 h 535"/>
              <a:gd name="T32" fmla="*/ 523 w 580"/>
              <a:gd name="T33" fmla="*/ 169 h 535"/>
              <a:gd name="T34" fmla="*/ 182 w 580"/>
              <a:gd name="T35" fmla="*/ 478 h 535"/>
              <a:gd name="T36" fmla="*/ 58 w 580"/>
              <a:gd name="T37" fmla="*/ 340 h 535"/>
              <a:gd name="T38" fmla="*/ 404 w 580"/>
              <a:gd name="T39" fmla="*/ 26 h 535"/>
              <a:gd name="T40" fmla="*/ 389 w 580"/>
              <a:gd name="T41" fmla="*/ 10 h 535"/>
              <a:gd name="T42" fmla="*/ 357 w 580"/>
              <a:gd name="T43" fmla="*/ 8 h 535"/>
              <a:gd name="T44" fmla="*/ 10 w 580"/>
              <a:gd name="T45" fmla="*/ 322 h 535"/>
              <a:gd name="T46" fmla="*/ 9 w 580"/>
              <a:gd name="T47" fmla="*/ 354 h 535"/>
              <a:gd name="T48" fmla="*/ 164 w 580"/>
              <a:gd name="T49" fmla="*/ 525 h 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80" h="535">
                <a:moveTo>
                  <a:pt x="164" y="525"/>
                </a:moveTo>
                <a:cubicBezTo>
                  <a:pt x="172" y="534"/>
                  <a:pt x="186" y="535"/>
                  <a:pt x="196" y="526"/>
                </a:cubicBezTo>
                <a:lnTo>
                  <a:pt x="570" y="187"/>
                </a:lnTo>
                <a:cubicBezTo>
                  <a:pt x="579" y="179"/>
                  <a:pt x="580" y="165"/>
                  <a:pt x="572" y="155"/>
                </a:cubicBezTo>
                <a:lnTo>
                  <a:pt x="475" y="49"/>
                </a:lnTo>
                <a:cubicBezTo>
                  <a:pt x="466" y="39"/>
                  <a:pt x="452" y="39"/>
                  <a:pt x="443" y="47"/>
                </a:cubicBezTo>
                <a:lnTo>
                  <a:pt x="124" y="335"/>
                </a:lnTo>
                <a:cubicBezTo>
                  <a:pt x="115" y="344"/>
                  <a:pt x="114" y="358"/>
                  <a:pt x="123" y="367"/>
                </a:cubicBezTo>
                <a:lnTo>
                  <a:pt x="175" y="425"/>
                </a:lnTo>
                <a:cubicBezTo>
                  <a:pt x="183" y="434"/>
                  <a:pt x="198" y="435"/>
                  <a:pt x="207" y="426"/>
                </a:cubicBezTo>
                <a:lnTo>
                  <a:pt x="341" y="305"/>
                </a:lnTo>
                <a:cubicBezTo>
                  <a:pt x="350" y="297"/>
                  <a:pt x="351" y="282"/>
                  <a:pt x="343" y="273"/>
                </a:cubicBezTo>
                <a:lnTo>
                  <a:pt x="327" y="256"/>
                </a:lnTo>
                <a:lnTo>
                  <a:pt x="193" y="378"/>
                </a:lnTo>
                <a:lnTo>
                  <a:pt x="172" y="354"/>
                </a:lnTo>
                <a:lnTo>
                  <a:pt x="457" y="96"/>
                </a:lnTo>
                <a:lnTo>
                  <a:pt x="523" y="169"/>
                </a:lnTo>
                <a:lnTo>
                  <a:pt x="182" y="478"/>
                </a:lnTo>
                <a:lnTo>
                  <a:pt x="58" y="340"/>
                </a:lnTo>
                <a:lnTo>
                  <a:pt x="404" y="26"/>
                </a:lnTo>
                <a:lnTo>
                  <a:pt x="389" y="10"/>
                </a:lnTo>
                <a:cubicBezTo>
                  <a:pt x="380" y="0"/>
                  <a:pt x="366" y="0"/>
                  <a:pt x="357" y="8"/>
                </a:cubicBezTo>
                <a:lnTo>
                  <a:pt x="10" y="322"/>
                </a:lnTo>
                <a:cubicBezTo>
                  <a:pt x="1" y="330"/>
                  <a:pt x="0" y="344"/>
                  <a:pt x="9" y="354"/>
                </a:cubicBezTo>
                <a:lnTo>
                  <a:pt x="164" y="5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12" tIns="45706" rIns="91412" bIns="457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sp>
        <p:nvSpPr>
          <p:cNvPr id="35" name="椭圆 28"/>
          <p:cNvSpPr/>
          <p:nvPr/>
        </p:nvSpPr>
        <p:spPr>
          <a:xfrm>
            <a:off x="6410230" y="3613737"/>
            <a:ext cx="323748" cy="323259"/>
          </a:xfrm>
          <a:custGeom>
            <a:avLst/>
            <a:gdLst>
              <a:gd name="T0" fmla="*/ 6597 w 6827"/>
              <a:gd name="T1" fmla="*/ 449 h 6827"/>
              <a:gd name="T2" fmla="*/ 6377 w 6827"/>
              <a:gd name="T3" fmla="*/ 449 h 6827"/>
              <a:gd name="T4" fmla="*/ 6377 w 6827"/>
              <a:gd name="T5" fmla="*/ 230 h 6827"/>
              <a:gd name="T6" fmla="*/ 6148 w 6827"/>
              <a:gd name="T7" fmla="*/ 0 h 6827"/>
              <a:gd name="T8" fmla="*/ 5918 w 6827"/>
              <a:gd name="T9" fmla="*/ 230 h 6827"/>
              <a:gd name="T10" fmla="*/ 5918 w 6827"/>
              <a:gd name="T11" fmla="*/ 584 h 6827"/>
              <a:gd name="T12" fmla="*/ 5877 w 6827"/>
              <a:gd name="T13" fmla="*/ 625 h 6827"/>
              <a:gd name="T14" fmla="*/ 5665 w 6827"/>
              <a:gd name="T15" fmla="*/ 483 h 6827"/>
              <a:gd name="T16" fmla="*/ 5435 w 6827"/>
              <a:gd name="T17" fmla="*/ 713 h 6827"/>
              <a:gd name="T18" fmla="*/ 5435 w 6827"/>
              <a:gd name="T19" fmla="*/ 1067 h 6827"/>
              <a:gd name="T20" fmla="*/ 5260 w 6827"/>
              <a:gd name="T21" fmla="*/ 1242 h 6827"/>
              <a:gd name="T22" fmla="*/ 3180 w 6827"/>
              <a:gd name="T23" fmla="*/ 466 h 6827"/>
              <a:gd name="T24" fmla="*/ 0 w 6827"/>
              <a:gd name="T25" fmla="*/ 3646 h 6827"/>
              <a:gd name="T26" fmla="*/ 970 w 6827"/>
              <a:gd name="T27" fmla="*/ 5931 h 6827"/>
              <a:gd name="T28" fmla="*/ 465 w 6827"/>
              <a:gd name="T29" fmla="*/ 6317 h 6827"/>
              <a:gd name="T30" fmla="*/ 422 w 6827"/>
              <a:gd name="T31" fmla="*/ 6639 h 6827"/>
              <a:gd name="T32" fmla="*/ 604 w 6827"/>
              <a:gd name="T33" fmla="*/ 6729 h 6827"/>
              <a:gd name="T34" fmla="*/ 744 w 6827"/>
              <a:gd name="T35" fmla="*/ 6682 h 6827"/>
              <a:gd name="T36" fmla="*/ 1332 w 6827"/>
              <a:gd name="T37" fmla="*/ 6233 h 6827"/>
              <a:gd name="T38" fmla="*/ 3180 w 6827"/>
              <a:gd name="T39" fmla="*/ 6827 h 6827"/>
              <a:gd name="T40" fmla="*/ 5029 w 6827"/>
              <a:gd name="T41" fmla="*/ 6233 h 6827"/>
              <a:gd name="T42" fmla="*/ 5617 w 6827"/>
              <a:gd name="T43" fmla="*/ 6682 h 6827"/>
              <a:gd name="T44" fmla="*/ 5756 w 6827"/>
              <a:gd name="T45" fmla="*/ 6729 h 6827"/>
              <a:gd name="T46" fmla="*/ 5939 w 6827"/>
              <a:gd name="T47" fmla="*/ 6639 h 6827"/>
              <a:gd name="T48" fmla="*/ 5896 w 6827"/>
              <a:gd name="T49" fmla="*/ 6317 h 6827"/>
              <a:gd name="T50" fmla="*/ 5390 w 6827"/>
              <a:gd name="T51" fmla="*/ 5931 h 6827"/>
              <a:gd name="T52" fmla="*/ 6361 w 6827"/>
              <a:gd name="T53" fmla="*/ 3646 h 6827"/>
              <a:gd name="T54" fmla="*/ 5585 w 6827"/>
              <a:gd name="T55" fmla="*/ 1567 h 6827"/>
              <a:gd name="T56" fmla="*/ 5760 w 6827"/>
              <a:gd name="T57" fmla="*/ 1391 h 6827"/>
              <a:gd name="T58" fmla="*/ 6114 w 6827"/>
              <a:gd name="T59" fmla="*/ 1391 h 6827"/>
              <a:gd name="T60" fmla="*/ 6344 w 6827"/>
              <a:gd name="T61" fmla="*/ 1162 h 6827"/>
              <a:gd name="T62" fmla="*/ 6202 w 6827"/>
              <a:gd name="T63" fmla="*/ 950 h 6827"/>
              <a:gd name="T64" fmla="*/ 6243 w 6827"/>
              <a:gd name="T65" fmla="*/ 908 h 6827"/>
              <a:gd name="T66" fmla="*/ 6597 w 6827"/>
              <a:gd name="T67" fmla="*/ 908 h 6827"/>
              <a:gd name="T68" fmla="*/ 6827 w 6827"/>
              <a:gd name="T69" fmla="*/ 679 h 6827"/>
              <a:gd name="T70" fmla="*/ 6597 w 6827"/>
              <a:gd name="T71" fmla="*/ 449 h 6827"/>
              <a:gd name="T72" fmla="*/ 5901 w 6827"/>
              <a:gd name="T73" fmla="*/ 3646 h 6827"/>
              <a:gd name="T74" fmla="*/ 3180 w 6827"/>
              <a:gd name="T75" fmla="*/ 6367 h 6827"/>
              <a:gd name="T76" fmla="*/ 459 w 6827"/>
              <a:gd name="T77" fmla="*/ 3646 h 6827"/>
              <a:gd name="T78" fmla="*/ 3180 w 6827"/>
              <a:gd name="T79" fmla="*/ 925 h 6827"/>
              <a:gd name="T80" fmla="*/ 4934 w 6827"/>
              <a:gd name="T81" fmla="*/ 1568 h 6827"/>
              <a:gd name="T82" fmla="*/ 4358 w 6827"/>
              <a:gd name="T83" fmla="*/ 2144 h 6827"/>
              <a:gd name="T84" fmla="*/ 3180 w 6827"/>
              <a:gd name="T85" fmla="*/ 1736 h 6827"/>
              <a:gd name="T86" fmla="*/ 1270 w 6827"/>
              <a:gd name="T87" fmla="*/ 3646 h 6827"/>
              <a:gd name="T88" fmla="*/ 3180 w 6827"/>
              <a:gd name="T89" fmla="*/ 5556 h 6827"/>
              <a:gd name="T90" fmla="*/ 5090 w 6827"/>
              <a:gd name="T91" fmla="*/ 3646 h 6827"/>
              <a:gd name="T92" fmla="*/ 4683 w 6827"/>
              <a:gd name="T93" fmla="*/ 2468 h 6827"/>
              <a:gd name="T94" fmla="*/ 5259 w 6827"/>
              <a:gd name="T95" fmla="*/ 1892 h 6827"/>
              <a:gd name="T96" fmla="*/ 5901 w 6827"/>
              <a:gd name="T97" fmla="*/ 3646 h 6827"/>
              <a:gd name="T98" fmla="*/ 3180 w 6827"/>
              <a:gd name="T99" fmla="*/ 4259 h 6827"/>
              <a:gd name="T100" fmla="*/ 3793 w 6827"/>
              <a:gd name="T101" fmla="*/ 3646 h 6827"/>
              <a:gd name="T102" fmla="*/ 3744 w 6827"/>
              <a:gd name="T103" fmla="*/ 3407 h 6827"/>
              <a:gd name="T104" fmla="*/ 4355 w 6827"/>
              <a:gd name="T105" fmla="*/ 2796 h 6827"/>
              <a:gd name="T106" fmla="*/ 4631 w 6827"/>
              <a:gd name="T107" fmla="*/ 3646 h 6827"/>
              <a:gd name="T108" fmla="*/ 3180 w 6827"/>
              <a:gd name="T109" fmla="*/ 5097 h 6827"/>
              <a:gd name="T110" fmla="*/ 1730 w 6827"/>
              <a:gd name="T111" fmla="*/ 3646 h 6827"/>
              <a:gd name="T112" fmla="*/ 3180 w 6827"/>
              <a:gd name="T113" fmla="*/ 2196 h 6827"/>
              <a:gd name="T114" fmla="*/ 4030 w 6827"/>
              <a:gd name="T115" fmla="*/ 2471 h 6827"/>
              <a:gd name="T116" fmla="*/ 3419 w 6827"/>
              <a:gd name="T117" fmla="*/ 3083 h 6827"/>
              <a:gd name="T118" fmla="*/ 3180 w 6827"/>
              <a:gd name="T119" fmla="*/ 3034 h 6827"/>
              <a:gd name="T120" fmla="*/ 2568 w 6827"/>
              <a:gd name="T121" fmla="*/ 3646 h 6827"/>
              <a:gd name="T122" fmla="*/ 3180 w 6827"/>
              <a:gd name="T123" fmla="*/ 4259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827" h="6827">
                <a:moveTo>
                  <a:pt x="6597" y="449"/>
                </a:moveTo>
                <a:lnTo>
                  <a:pt x="6377" y="449"/>
                </a:lnTo>
                <a:lnTo>
                  <a:pt x="6377" y="230"/>
                </a:lnTo>
                <a:cubicBezTo>
                  <a:pt x="6377" y="103"/>
                  <a:pt x="6275" y="0"/>
                  <a:pt x="6148" y="0"/>
                </a:cubicBezTo>
                <a:cubicBezTo>
                  <a:pt x="6021" y="0"/>
                  <a:pt x="5918" y="103"/>
                  <a:pt x="5918" y="230"/>
                </a:cubicBezTo>
                <a:lnTo>
                  <a:pt x="5918" y="584"/>
                </a:lnTo>
                <a:lnTo>
                  <a:pt x="5877" y="625"/>
                </a:lnTo>
                <a:cubicBezTo>
                  <a:pt x="5843" y="542"/>
                  <a:pt x="5761" y="483"/>
                  <a:pt x="5665" y="483"/>
                </a:cubicBezTo>
                <a:cubicBezTo>
                  <a:pt x="5538" y="483"/>
                  <a:pt x="5435" y="586"/>
                  <a:pt x="5435" y="713"/>
                </a:cubicBezTo>
                <a:lnTo>
                  <a:pt x="5435" y="1067"/>
                </a:lnTo>
                <a:lnTo>
                  <a:pt x="5260" y="1242"/>
                </a:lnTo>
                <a:cubicBezTo>
                  <a:pt x="4702" y="759"/>
                  <a:pt x="3975" y="466"/>
                  <a:pt x="3180" y="466"/>
                </a:cubicBezTo>
                <a:cubicBezTo>
                  <a:pt x="1427" y="466"/>
                  <a:pt x="0" y="1893"/>
                  <a:pt x="0" y="3646"/>
                </a:cubicBezTo>
                <a:cubicBezTo>
                  <a:pt x="0" y="4542"/>
                  <a:pt x="372" y="5352"/>
                  <a:pt x="970" y="5931"/>
                </a:cubicBezTo>
                <a:lnTo>
                  <a:pt x="465" y="6317"/>
                </a:lnTo>
                <a:cubicBezTo>
                  <a:pt x="364" y="6394"/>
                  <a:pt x="345" y="6538"/>
                  <a:pt x="422" y="6639"/>
                </a:cubicBezTo>
                <a:cubicBezTo>
                  <a:pt x="467" y="6698"/>
                  <a:pt x="535" y="6729"/>
                  <a:pt x="604" y="6729"/>
                </a:cubicBezTo>
                <a:cubicBezTo>
                  <a:pt x="653" y="6729"/>
                  <a:pt x="702" y="6714"/>
                  <a:pt x="744" y="6682"/>
                </a:cubicBezTo>
                <a:lnTo>
                  <a:pt x="1332" y="6233"/>
                </a:lnTo>
                <a:cubicBezTo>
                  <a:pt x="1853" y="6606"/>
                  <a:pt x="2491" y="6827"/>
                  <a:pt x="3180" y="6827"/>
                </a:cubicBezTo>
                <a:cubicBezTo>
                  <a:pt x="3869" y="6827"/>
                  <a:pt x="4508" y="6606"/>
                  <a:pt x="5029" y="6233"/>
                </a:cubicBezTo>
                <a:lnTo>
                  <a:pt x="5617" y="6682"/>
                </a:lnTo>
                <a:cubicBezTo>
                  <a:pt x="5659" y="6714"/>
                  <a:pt x="5708" y="6729"/>
                  <a:pt x="5756" y="6729"/>
                </a:cubicBezTo>
                <a:cubicBezTo>
                  <a:pt x="5825" y="6729"/>
                  <a:pt x="5894" y="6698"/>
                  <a:pt x="5939" y="6639"/>
                </a:cubicBezTo>
                <a:cubicBezTo>
                  <a:pt x="6016" y="6538"/>
                  <a:pt x="5997" y="6394"/>
                  <a:pt x="5896" y="6317"/>
                </a:cubicBezTo>
                <a:lnTo>
                  <a:pt x="5390" y="5931"/>
                </a:lnTo>
                <a:cubicBezTo>
                  <a:pt x="5988" y="5352"/>
                  <a:pt x="6361" y="4542"/>
                  <a:pt x="6361" y="3646"/>
                </a:cubicBezTo>
                <a:cubicBezTo>
                  <a:pt x="6361" y="2852"/>
                  <a:pt x="6068" y="2125"/>
                  <a:pt x="5585" y="1567"/>
                </a:cubicBezTo>
                <a:lnTo>
                  <a:pt x="5760" y="1391"/>
                </a:lnTo>
                <a:lnTo>
                  <a:pt x="6114" y="1391"/>
                </a:lnTo>
                <a:cubicBezTo>
                  <a:pt x="6241" y="1391"/>
                  <a:pt x="6344" y="1289"/>
                  <a:pt x="6344" y="1162"/>
                </a:cubicBezTo>
                <a:cubicBezTo>
                  <a:pt x="6344" y="1066"/>
                  <a:pt x="6285" y="984"/>
                  <a:pt x="6202" y="950"/>
                </a:cubicBezTo>
                <a:lnTo>
                  <a:pt x="6243" y="908"/>
                </a:lnTo>
                <a:lnTo>
                  <a:pt x="6597" y="908"/>
                </a:lnTo>
                <a:cubicBezTo>
                  <a:pt x="6724" y="908"/>
                  <a:pt x="6827" y="806"/>
                  <a:pt x="6827" y="679"/>
                </a:cubicBezTo>
                <a:cubicBezTo>
                  <a:pt x="6827" y="552"/>
                  <a:pt x="6724" y="449"/>
                  <a:pt x="6597" y="449"/>
                </a:cubicBezTo>
                <a:close/>
                <a:moveTo>
                  <a:pt x="5901" y="3646"/>
                </a:moveTo>
                <a:cubicBezTo>
                  <a:pt x="5901" y="5147"/>
                  <a:pt x="4681" y="6367"/>
                  <a:pt x="3180" y="6367"/>
                </a:cubicBezTo>
                <a:cubicBezTo>
                  <a:pt x="1680" y="6367"/>
                  <a:pt x="459" y="5147"/>
                  <a:pt x="459" y="3646"/>
                </a:cubicBezTo>
                <a:cubicBezTo>
                  <a:pt x="459" y="2146"/>
                  <a:pt x="1680" y="925"/>
                  <a:pt x="3180" y="925"/>
                </a:cubicBezTo>
                <a:cubicBezTo>
                  <a:pt x="3848" y="925"/>
                  <a:pt x="4460" y="1167"/>
                  <a:pt x="4934" y="1568"/>
                </a:cubicBezTo>
                <a:lnTo>
                  <a:pt x="4358" y="2144"/>
                </a:lnTo>
                <a:cubicBezTo>
                  <a:pt x="4033" y="1889"/>
                  <a:pt x="3624" y="1736"/>
                  <a:pt x="3180" y="1736"/>
                </a:cubicBezTo>
                <a:cubicBezTo>
                  <a:pt x="2127" y="1736"/>
                  <a:pt x="1270" y="2593"/>
                  <a:pt x="1270" y="3646"/>
                </a:cubicBezTo>
                <a:cubicBezTo>
                  <a:pt x="1270" y="4700"/>
                  <a:pt x="2127" y="5556"/>
                  <a:pt x="3180" y="5556"/>
                </a:cubicBezTo>
                <a:cubicBezTo>
                  <a:pt x="4234" y="5556"/>
                  <a:pt x="5090" y="4700"/>
                  <a:pt x="5090" y="3646"/>
                </a:cubicBezTo>
                <a:cubicBezTo>
                  <a:pt x="5090" y="3202"/>
                  <a:pt x="4938" y="2793"/>
                  <a:pt x="4683" y="2468"/>
                </a:cubicBezTo>
                <a:lnTo>
                  <a:pt x="5259" y="1892"/>
                </a:lnTo>
                <a:cubicBezTo>
                  <a:pt x="5659" y="2366"/>
                  <a:pt x="5901" y="2979"/>
                  <a:pt x="5901" y="3646"/>
                </a:cubicBezTo>
                <a:close/>
                <a:moveTo>
                  <a:pt x="3180" y="4259"/>
                </a:moveTo>
                <a:cubicBezTo>
                  <a:pt x="3518" y="4259"/>
                  <a:pt x="3793" y="3984"/>
                  <a:pt x="3793" y="3646"/>
                </a:cubicBezTo>
                <a:cubicBezTo>
                  <a:pt x="3793" y="3562"/>
                  <a:pt x="3775" y="3481"/>
                  <a:pt x="3744" y="3407"/>
                </a:cubicBezTo>
                <a:lnTo>
                  <a:pt x="4355" y="2796"/>
                </a:lnTo>
                <a:cubicBezTo>
                  <a:pt x="4529" y="3035"/>
                  <a:pt x="4631" y="3329"/>
                  <a:pt x="4631" y="3646"/>
                </a:cubicBezTo>
                <a:cubicBezTo>
                  <a:pt x="4631" y="4446"/>
                  <a:pt x="3980" y="5097"/>
                  <a:pt x="3180" y="5097"/>
                </a:cubicBezTo>
                <a:cubicBezTo>
                  <a:pt x="2380" y="5097"/>
                  <a:pt x="1730" y="4446"/>
                  <a:pt x="1730" y="3646"/>
                </a:cubicBezTo>
                <a:cubicBezTo>
                  <a:pt x="1730" y="2846"/>
                  <a:pt x="2380" y="2196"/>
                  <a:pt x="3180" y="2196"/>
                </a:cubicBezTo>
                <a:cubicBezTo>
                  <a:pt x="3498" y="2196"/>
                  <a:pt x="3791" y="2298"/>
                  <a:pt x="4030" y="2471"/>
                </a:cubicBezTo>
                <a:lnTo>
                  <a:pt x="3419" y="3083"/>
                </a:lnTo>
                <a:cubicBezTo>
                  <a:pt x="3346" y="3051"/>
                  <a:pt x="3265" y="3034"/>
                  <a:pt x="3180" y="3034"/>
                </a:cubicBezTo>
                <a:cubicBezTo>
                  <a:pt x="2843" y="3034"/>
                  <a:pt x="2568" y="3309"/>
                  <a:pt x="2568" y="3646"/>
                </a:cubicBezTo>
                <a:cubicBezTo>
                  <a:pt x="2568" y="3984"/>
                  <a:pt x="2843" y="4259"/>
                  <a:pt x="3180" y="42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12" tIns="45706" rIns="91412" bIns="457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sp>
        <p:nvSpPr>
          <p:cNvPr id="36" name="椭圆 29"/>
          <p:cNvSpPr/>
          <p:nvPr/>
        </p:nvSpPr>
        <p:spPr>
          <a:xfrm>
            <a:off x="6410230" y="4836130"/>
            <a:ext cx="323748" cy="323262"/>
          </a:xfrm>
          <a:custGeom>
            <a:avLst/>
            <a:gdLst>
              <a:gd name="connsiteX0" fmla="*/ 303663 w 607281"/>
              <a:gd name="connsiteY0" fmla="*/ 168793 h 606369"/>
              <a:gd name="connsiteX1" fmla="*/ 323788 w 607281"/>
              <a:gd name="connsiteY1" fmla="*/ 188887 h 606369"/>
              <a:gd name="connsiteX2" fmla="*/ 323788 w 607281"/>
              <a:gd name="connsiteY2" fmla="*/ 280901 h 606369"/>
              <a:gd name="connsiteX3" fmla="*/ 326009 w 607281"/>
              <a:gd name="connsiteY3" fmla="*/ 283119 h 606369"/>
              <a:gd name="connsiteX4" fmla="*/ 479793 w 607281"/>
              <a:gd name="connsiteY4" fmla="*/ 283119 h 606369"/>
              <a:gd name="connsiteX5" fmla="*/ 499918 w 607281"/>
              <a:gd name="connsiteY5" fmla="*/ 303212 h 606369"/>
              <a:gd name="connsiteX6" fmla="*/ 479793 w 607281"/>
              <a:gd name="connsiteY6" fmla="*/ 323306 h 606369"/>
              <a:gd name="connsiteX7" fmla="*/ 326009 w 607281"/>
              <a:gd name="connsiteY7" fmla="*/ 323306 h 606369"/>
              <a:gd name="connsiteX8" fmla="*/ 303663 w 607281"/>
              <a:gd name="connsiteY8" fmla="*/ 333422 h 606369"/>
              <a:gd name="connsiteX9" fmla="*/ 273544 w 607281"/>
              <a:gd name="connsiteY9" fmla="*/ 303212 h 606369"/>
              <a:gd name="connsiteX10" fmla="*/ 283537 w 607281"/>
              <a:gd name="connsiteY10" fmla="*/ 280901 h 606369"/>
              <a:gd name="connsiteX11" fmla="*/ 283537 w 607281"/>
              <a:gd name="connsiteY11" fmla="*/ 188887 h 606369"/>
              <a:gd name="connsiteX12" fmla="*/ 303663 w 607281"/>
              <a:gd name="connsiteY12" fmla="*/ 168793 h 606369"/>
              <a:gd name="connsiteX13" fmla="*/ 303641 w 607281"/>
              <a:gd name="connsiteY13" fmla="*/ 62771 h 606369"/>
              <a:gd name="connsiteX14" fmla="*/ 62865 w 607281"/>
              <a:gd name="connsiteY14" fmla="*/ 303185 h 606369"/>
              <a:gd name="connsiteX15" fmla="*/ 303641 w 607281"/>
              <a:gd name="connsiteY15" fmla="*/ 543598 h 606369"/>
              <a:gd name="connsiteX16" fmla="*/ 544416 w 607281"/>
              <a:gd name="connsiteY16" fmla="*/ 303185 h 606369"/>
              <a:gd name="connsiteX17" fmla="*/ 303641 w 607281"/>
              <a:gd name="connsiteY17" fmla="*/ 0 h 606369"/>
              <a:gd name="connsiteX18" fmla="*/ 317935 w 607281"/>
              <a:gd name="connsiteY18" fmla="*/ 5820 h 606369"/>
              <a:gd name="connsiteX19" fmla="*/ 601453 w 607281"/>
              <a:gd name="connsiteY19" fmla="*/ 289051 h 606369"/>
              <a:gd name="connsiteX20" fmla="*/ 601453 w 607281"/>
              <a:gd name="connsiteY20" fmla="*/ 317457 h 606369"/>
              <a:gd name="connsiteX21" fmla="*/ 317935 w 607281"/>
              <a:gd name="connsiteY21" fmla="*/ 600549 h 606369"/>
              <a:gd name="connsiteX22" fmla="*/ 303641 w 607281"/>
              <a:gd name="connsiteY22" fmla="*/ 606369 h 606369"/>
              <a:gd name="connsiteX23" fmla="*/ 289486 w 607281"/>
              <a:gd name="connsiteY23" fmla="*/ 600549 h 606369"/>
              <a:gd name="connsiteX24" fmla="*/ 5828 w 607281"/>
              <a:gd name="connsiteY24" fmla="*/ 317457 h 606369"/>
              <a:gd name="connsiteX25" fmla="*/ 5828 w 607281"/>
              <a:gd name="connsiteY25" fmla="*/ 289051 h 606369"/>
              <a:gd name="connsiteX26" fmla="*/ 289486 w 607281"/>
              <a:gd name="connsiteY26" fmla="*/ 5820 h 606369"/>
              <a:gd name="connsiteX27" fmla="*/ 303641 w 607281"/>
              <a:gd name="connsiteY27" fmla="*/ 0 h 606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07281" h="606369">
                <a:moveTo>
                  <a:pt x="303663" y="168793"/>
                </a:moveTo>
                <a:cubicBezTo>
                  <a:pt x="314766" y="168793"/>
                  <a:pt x="323788" y="177800"/>
                  <a:pt x="323788" y="188887"/>
                </a:cubicBezTo>
                <a:lnTo>
                  <a:pt x="323788" y="280901"/>
                </a:lnTo>
                <a:cubicBezTo>
                  <a:pt x="324621" y="281594"/>
                  <a:pt x="325315" y="282287"/>
                  <a:pt x="326009" y="283119"/>
                </a:cubicBezTo>
                <a:lnTo>
                  <a:pt x="479793" y="283119"/>
                </a:lnTo>
                <a:cubicBezTo>
                  <a:pt x="490897" y="283119"/>
                  <a:pt x="499918" y="292126"/>
                  <a:pt x="499918" y="303212"/>
                </a:cubicBezTo>
                <a:cubicBezTo>
                  <a:pt x="499918" y="314298"/>
                  <a:pt x="490897" y="323306"/>
                  <a:pt x="479793" y="323306"/>
                </a:cubicBezTo>
                <a:lnTo>
                  <a:pt x="326009" y="323306"/>
                </a:lnTo>
                <a:cubicBezTo>
                  <a:pt x="320457" y="329403"/>
                  <a:pt x="312546" y="333422"/>
                  <a:pt x="303663" y="333422"/>
                </a:cubicBezTo>
                <a:cubicBezTo>
                  <a:pt x="287007" y="333422"/>
                  <a:pt x="273544" y="319841"/>
                  <a:pt x="273544" y="303212"/>
                </a:cubicBezTo>
                <a:cubicBezTo>
                  <a:pt x="273544" y="294343"/>
                  <a:pt x="277430" y="286445"/>
                  <a:pt x="283537" y="280901"/>
                </a:cubicBezTo>
                <a:lnTo>
                  <a:pt x="283537" y="188887"/>
                </a:lnTo>
                <a:cubicBezTo>
                  <a:pt x="283537" y="177800"/>
                  <a:pt x="292559" y="168793"/>
                  <a:pt x="303663" y="168793"/>
                </a:cubicBezTo>
                <a:close/>
                <a:moveTo>
                  <a:pt x="303641" y="62771"/>
                </a:moveTo>
                <a:lnTo>
                  <a:pt x="62865" y="303185"/>
                </a:lnTo>
                <a:lnTo>
                  <a:pt x="303641" y="543598"/>
                </a:lnTo>
                <a:lnTo>
                  <a:pt x="544416" y="303185"/>
                </a:lnTo>
                <a:close/>
                <a:moveTo>
                  <a:pt x="303641" y="0"/>
                </a:moveTo>
                <a:cubicBezTo>
                  <a:pt x="308775" y="0"/>
                  <a:pt x="313910" y="1940"/>
                  <a:pt x="317935" y="5820"/>
                </a:cubicBezTo>
                <a:lnTo>
                  <a:pt x="601453" y="289051"/>
                </a:lnTo>
                <a:cubicBezTo>
                  <a:pt x="609224" y="296810"/>
                  <a:pt x="609224" y="309559"/>
                  <a:pt x="601453" y="317457"/>
                </a:cubicBezTo>
                <a:lnTo>
                  <a:pt x="317935" y="600549"/>
                </a:lnTo>
                <a:cubicBezTo>
                  <a:pt x="313910" y="604429"/>
                  <a:pt x="308775" y="606369"/>
                  <a:pt x="303641" y="606369"/>
                </a:cubicBezTo>
                <a:cubicBezTo>
                  <a:pt x="298506" y="606369"/>
                  <a:pt x="293371" y="604429"/>
                  <a:pt x="289486" y="600549"/>
                </a:cubicBezTo>
                <a:lnTo>
                  <a:pt x="5828" y="317457"/>
                </a:lnTo>
                <a:cubicBezTo>
                  <a:pt x="-1943" y="309559"/>
                  <a:pt x="-1943" y="296810"/>
                  <a:pt x="5828" y="289051"/>
                </a:cubicBezTo>
                <a:lnTo>
                  <a:pt x="289486" y="5820"/>
                </a:lnTo>
                <a:cubicBezTo>
                  <a:pt x="293371" y="1940"/>
                  <a:pt x="298506" y="0"/>
                  <a:pt x="303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12" tIns="45706" rIns="91412" bIns="457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507953" y="1750018"/>
            <a:ext cx="3831836" cy="4230970"/>
            <a:chOff x="1506537" y="1749499"/>
            <a:chExt cx="3833019" cy="4232276"/>
          </a:xfrm>
        </p:grpSpPr>
        <p:sp>
          <p:nvSpPr>
            <p:cNvPr id="12" name="任意多边形 11"/>
            <p:cNvSpPr/>
            <p:nvPr/>
          </p:nvSpPr>
          <p:spPr>
            <a:xfrm>
              <a:off x="2605018" y="2429743"/>
              <a:ext cx="1320824" cy="680244"/>
            </a:xfrm>
            <a:custGeom>
              <a:avLst/>
              <a:gdLst>
                <a:gd name="connsiteX0" fmla="*/ 633482 w 1320824"/>
                <a:gd name="connsiteY0" fmla="*/ 0 h 680244"/>
                <a:gd name="connsiteX1" fmla="*/ 1211243 w 1320824"/>
                <a:gd name="connsiteY1" fmla="*/ 116645 h 680244"/>
                <a:gd name="connsiteX2" fmla="*/ 1320824 w 1320824"/>
                <a:gd name="connsiteY2" fmla="*/ 169433 h 680244"/>
                <a:gd name="connsiteX3" fmla="*/ 1291226 w 1320824"/>
                <a:gd name="connsiteY3" fmla="*/ 264782 h 680244"/>
                <a:gd name="connsiteX4" fmla="*/ 664439 w 1320824"/>
                <a:gd name="connsiteY4" fmla="*/ 680244 h 680244"/>
                <a:gd name="connsiteX5" fmla="*/ 37652 w 1320824"/>
                <a:gd name="connsiteY5" fmla="*/ 264782 h 680244"/>
                <a:gd name="connsiteX6" fmla="*/ 0 w 1320824"/>
                <a:gd name="connsiteY6" fmla="*/ 143487 h 680244"/>
                <a:gd name="connsiteX7" fmla="*/ 55721 w 1320824"/>
                <a:gd name="connsiteY7" fmla="*/ 116645 h 680244"/>
                <a:gd name="connsiteX8" fmla="*/ 633482 w 1320824"/>
                <a:gd name="connsiteY8" fmla="*/ 0 h 680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0824" h="680244">
                  <a:moveTo>
                    <a:pt x="633482" y="0"/>
                  </a:moveTo>
                  <a:cubicBezTo>
                    <a:pt x="838423" y="0"/>
                    <a:pt x="1033663" y="41534"/>
                    <a:pt x="1211243" y="116645"/>
                  </a:cubicBezTo>
                  <a:lnTo>
                    <a:pt x="1320824" y="169433"/>
                  </a:lnTo>
                  <a:lnTo>
                    <a:pt x="1291226" y="264782"/>
                  </a:lnTo>
                  <a:cubicBezTo>
                    <a:pt x="1187959" y="508931"/>
                    <a:pt x="946205" y="680244"/>
                    <a:pt x="664439" y="680244"/>
                  </a:cubicBezTo>
                  <a:cubicBezTo>
                    <a:pt x="382673" y="680244"/>
                    <a:pt x="140919" y="508931"/>
                    <a:pt x="37652" y="264782"/>
                  </a:cubicBezTo>
                  <a:lnTo>
                    <a:pt x="0" y="143487"/>
                  </a:lnTo>
                  <a:lnTo>
                    <a:pt x="55721" y="116645"/>
                  </a:lnTo>
                  <a:cubicBezTo>
                    <a:pt x="233301" y="41534"/>
                    <a:pt x="428541" y="0"/>
                    <a:pt x="633482" y="0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cs typeface="+mn-ea"/>
                <a:sym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3585368" y="4227587"/>
              <a:ext cx="1096208" cy="1119437"/>
            </a:xfrm>
            <a:custGeom>
              <a:avLst/>
              <a:gdLst>
                <a:gd name="connsiteX0" fmla="*/ 877094 w 1096208"/>
                <a:gd name="connsiteY0" fmla="*/ 0 h 1119437"/>
                <a:gd name="connsiteX1" fmla="*/ 1053859 w 1096208"/>
                <a:gd name="connsiteY1" fmla="*/ 17819 h 1119437"/>
                <a:gd name="connsiteX2" fmla="*/ 1096208 w 1096208"/>
                <a:gd name="connsiteY2" fmla="*/ 28708 h 1119437"/>
                <a:gd name="connsiteX3" fmla="*/ 1070713 w 1096208"/>
                <a:gd name="connsiteY3" fmla="*/ 127858 h 1119437"/>
                <a:gd name="connsiteX4" fmla="*/ 94521 w 1096208"/>
                <a:gd name="connsiteY4" fmla="*/ 1104050 h 1119437"/>
                <a:gd name="connsiteX5" fmla="*/ 34681 w 1096208"/>
                <a:gd name="connsiteY5" fmla="*/ 1119437 h 1119437"/>
                <a:gd name="connsiteX6" fmla="*/ 17819 w 1096208"/>
                <a:gd name="connsiteY6" fmla="*/ 1053859 h 1119437"/>
                <a:gd name="connsiteX7" fmla="*/ 0 w 1096208"/>
                <a:gd name="connsiteY7" fmla="*/ 877094 h 1119437"/>
                <a:gd name="connsiteX8" fmla="*/ 877094 w 1096208"/>
                <a:gd name="connsiteY8" fmla="*/ 0 h 111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6208" h="1119437">
                  <a:moveTo>
                    <a:pt x="877094" y="0"/>
                  </a:moveTo>
                  <a:cubicBezTo>
                    <a:pt x="937645" y="0"/>
                    <a:pt x="996763" y="6136"/>
                    <a:pt x="1053859" y="17819"/>
                  </a:cubicBezTo>
                  <a:lnTo>
                    <a:pt x="1096208" y="28708"/>
                  </a:lnTo>
                  <a:lnTo>
                    <a:pt x="1070713" y="127858"/>
                  </a:lnTo>
                  <a:cubicBezTo>
                    <a:pt x="926151" y="592641"/>
                    <a:pt x="559304" y="959488"/>
                    <a:pt x="94521" y="1104050"/>
                  </a:cubicBezTo>
                  <a:lnTo>
                    <a:pt x="34681" y="1119437"/>
                  </a:lnTo>
                  <a:lnTo>
                    <a:pt x="17819" y="1053859"/>
                  </a:lnTo>
                  <a:cubicBezTo>
                    <a:pt x="6136" y="996763"/>
                    <a:pt x="0" y="937645"/>
                    <a:pt x="0" y="877094"/>
                  </a:cubicBezTo>
                  <a:cubicBezTo>
                    <a:pt x="0" y="392688"/>
                    <a:pt x="392688" y="0"/>
                    <a:pt x="877094" y="0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 dirty="0">
                <a:cs typeface="+mn-ea"/>
                <a:sym typeface="+mn-lt"/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1914253" y="4563343"/>
              <a:ext cx="674960" cy="674960"/>
            </a:xfrm>
            <a:custGeom>
              <a:avLst/>
              <a:gdLst>
                <a:gd name="connsiteX0" fmla="*/ 133622 w 674960"/>
                <a:gd name="connsiteY0" fmla="*/ 0 h 674960"/>
                <a:gd name="connsiteX1" fmla="*/ 674960 w 674960"/>
                <a:gd name="connsiteY1" fmla="*/ 541338 h 674960"/>
                <a:gd name="connsiteX2" fmla="*/ 663962 w 674960"/>
                <a:gd name="connsiteY2" fmla="*/ 650437 h 674960"/>
                <a:gd name="connsiteX3" fmla="*/ 656349 w 674960"/>
                <a:gd name="connsiteY3" fmla="*/ 674960 h 674960"/>
                <a:gd name="connsiteX4" fmla="*/ 616735 w 674960"/>
                <a:gd name="connsiteY4" fmla="*/ 655877 h 674960"/>
                <a:gd name="connsiteX5" fmla="*/ 19083 w 674960"/>
                <a:gd name="connsiteY5" fmla="*/ 58225 h 674960"/>
                <a:gd name="connsiteX6" fmla="*/ 0 w 674960"/>
                <a:gd name="connsiteY6" fmla="*/ 18611 h 674960"/>
                <a:gd name="connsiteX7" fmla="*/ 24523 w 674960"/>
                <a:gd name="connsiteY7" fmla="*/ 10998 h 674960"/>
                <a:gd name="connsiteX8" fmla="*/ 133622 w 674960"/>
                <a:gd name="connsiteY8" fmla="*/ 0 h 67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4960" h="674960">
                  <a:moveTo>
                    <a:pt x="133622" y="0"/>
                  </a:moveTo>
                  <a:cubicBezTo>
                    <a:pt x="432595" y="0"/>
                    <a:pt x="674960" y="242365"/>
                    <a:pt x="674960" y="541338"/>
                  </a:cubicBezTo>
                  <a:cubicBezTo>
                    <a:pt x="674960" y="578710"/>
                    <a:pt x="671173" y="615197"/>
                    <a:pt x="663962" y="650437"/>
                  </a:cubicBezTo>
                  <a:lnTo>
                    <a:pt x="656349" y="674960"/>
                  </a:lnTo>
                  <a:lnTo>
                    <a:pt x="616735" y="655877"/>
                  </a:lnTo>
                  <a:cubicBezTo>
                    <a:pt x="364355" y="518776"/>
                    <a:pt x="156184" y="310605"/>
                    <a:pt x="19083" y="58225"/>
                  </a:cubicBezTo>
                  <a:lnTo>
                    <a:pt x="0" y="18611"/>
                  </a:lnTo>
                  <a:lnTo>
                    <a:pt x="24523" y="10998"/>
                  </a:lnTo>
                  <a:cubicBezTo>
                    <a:pt x="59763" y="3787"/>
                    <a:pt x="96250" y="0"/>
                    <a:pt x="133622" y="0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cs typeface="+mn-ea"/>
                <a:sym typeface="+mn-lt"/>
              </a:endParaRPr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2589213" y="1749499"/>
              <a:ext cx="1360488" cy="849677"/>
            </a:xfrm>
            <a:custGeom>
              <a:avLst/>
              <a:gdLst>
                <a:gd name="connsiteX0" fmla="*/ 680244 w 1360488"/>
                <a:gd name="connsiteY0" fmla="*/ 0 h 849677"/>
                <a:gd name="connsiteX1" fmla="*/ 1360488 w 1360488"/>
                <a:gd name="connsiteY1" fmla="*/ 680244 h 849677"/>
                <a:gd name="connsiteX2" fmla="*/ 1346668 w 1360488"/>
                <a:gd name="connsiteY2" fmla="*/ 817337 h 849677"/>
                <a:gd name="connsiteX3" fmla="*/ 1336629 w 1360488"/>
                <a:gd name="connsiteY3" fmla="*/ 849677 h 849677"/>
                <a:gd name="connsiteX4" fmla="*/ 1227048 w 1360488"/>
                <a:gd name="connsiteY4" fmla="*/ 796889 h 849677"/>
                <a:gd name="connsiteX5" fmla="*/ 649287 w 1360488"/>
                <a:gd name="connsiteY5" fmla="*/ 680244 h 849677"/>
                <a:gd name="connsiteX6" fmla="*/ 71526 w 1360488"/>
                <a:gd name="connsiteY6" fmla="*/ 796889 h 849677"/>
                <a:gd name="connsiteX7" fmla="*/ 15805 w 1360488"/>
                <a:gd name="connsiteY7" fmla="*/ 823731 h 849677"/>
                <a:gd name="connsiteX8" fmla="*/ 13820 w 1360488"/>
                <a:gd name="connsiteY8" fmla="*/ 817337 h 849677"/>
                <a:gd name="connsiteX9" fmla="*/ 0 w 1360488"/>
                <a:gd name="connsiteY9" fmla="*/ 680244 h 849677"/>
                <a:gd name="connsiteX10" fmla="*/ 680244 w 1360488"/>
                <a:gd name="connsiteY10" fmla="*/ 0 h 84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60488" h="849677">
                  <a:moveTo>
                    <a:pt x="680244" y="0"/>
                  </a:moveTo>
                  <a:cubicBezTo>
                    <a:pt x="1055932" y="0"/>
                    <a:pt x="1360488" y="304556"/>
                    <a:pt x="1360488" y="680244"/>
                  </a:cubicBezTo>
                  <a:cubicBezTo>
                    <a:pt x="1360488" y="727205"/>
                    <a:pt x="1355729" y="773054"/>
                    <a:pt x="1346668" y="817337"/>
                  </a:cubicBezTo>
                  <a:lnTo>
                    <a:pt x="1336629" y="849677"/>
                  </a:lnTo>
                  <a:lnTo>
                    <a:pt x="1227048" y="796889"/>
                  </a:lnTo>
                  <a:cubicBezTo>
                    <a:pt x="1049468" y="721778"/>
                    <a:pt x="854228" y="680244"/>
                    <a:pt x="649287" y="680244"/>
                  </a:cubicBezTo>
                  <a:cubicBezTo>
                    <a:pt x="444346" y="680244"/>
                    <a:pt x="249106" y="721778"/>
                    <a:pt x="71526" y="796889"/>
                  </a:cubicBezTo>
                  <a:lnTo>
                    <a:pt x="15805" y="823731"/>
                  </a:lnTo>
                  <a:lnTo>
                    <a:pt x="13820" y="817337"/>
                  </a:lnTo>
                  <a:cubicBezTo>
                    <a:pt x="4759" y="773054"/>
                    <a:pt x="0" y="727205"/>
                    <a:pt x="0" y="680244"/>
                  </a:cubicBezTo>
                  <a:cubicBezTo>
                    <a:pt x="0" y="304556"/>
                    <a:pt x="304556" y="0"/>
                    <a:pt x="680244" y="0"/>
                  </a:cubicBezTo>
                  <a:close/>
                </a:path>
              </a:pathLst>
            </a:custGeom>
            <a:noFill/>
            <a:ln w="381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cs typeface="+mn-ea"/>
                <a:sym typeface="+mn-lt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1754186" y="2573230"/>
              <a:ext cx="2968626" cy="2825139"/>
            </a:xfrm>
            <a:custGeom>
              <a:avLst/>
              <a:gdLst>
                <a:gd name="connsiteX0" fmla="*/ 850831 w 2968626"/>
                <a:gd name="connsiteY0" fmla="*/ 0 h 2825139"/>
                <a:gd name="connsiteX1" fmla="*/ 888483 w 2968626"/>
                <a:gd name="connsiteY1" fmla="*/ 121295 h 2825139"/>
                <a:gd name="connsiteX2" fmla="*/ 1515270 w 2968626"/>
                <a:gd name="connsiteY2" fmla="*/ 536757 h 2825139"/>
                <a:gd name="connsiteX3" fmla="*/ 2142057 w 2968626"/>
                <a:gd name="connsiteY3" fmla="*/ 121295 h 2825139"/>
                <a:gd name="connsiteX4" fmla="*/ 2171655 w 2968626"/>
                <a:gd name="connsiteY4" fmla="*/ 25946 h 2825139"/>
                <a:gd name="connsiteX5" fmla="*/ 2191825 w 2968626"/>
                <a:gd name="connsiteY5" fmla="*/ 35662 h 2825139"/>
                <a:gd name="connsiteX6" fmla="*/ 2968626 w 2968626"/>
                <a:gd name="connsiteY6" fmla="*/ 1340826 h 2825139"/>
                <a:gd name="connsiteX7" fmla="*/ 2938470 w 2968626"/>
                <a:gd name="connsiteY7" fmla="*/ 1639967 h 2825139"/>
                <a:gd name="connsiteX8" fmla="*/ 2927389 w 2968626"/>
                <a:gd name="connsiteY8" fmla="*/ 1683065 h 2825139"/>
                <a:gd name="connsiteX9" fmla="*/ 2885040 w 2968626"/>
                <a:gd name="connsiteY9" fmla="*/ 1672176 h 2825139"/>
                <a:gd name="connsiteX10" fmla="*/ 2708275 w 2968626"/>
                <a:gd name="connsiteY10" fmla="*/ 1654357 h 2825139"/>
                <a:gd name="connsiteX11" fmla="*/ 1831181 w 2968626"/>
                <a:gd name="connsiteY11" fmla="*/ 2531451 h 2825139"/>
                <a:gd name="connsiteX12" fmla="*/ 1849000 w 2968626"/>
                <a:gd name="connsiteY12" fmla="*/ 2708216 h 2825139"/>
                <a:gd name="connsiteX13" fmla="*/ 1865862 w 2968626"/>
                <a:gd name="connsiteY13" fmla="*/ 2773794 h 2825139"/>
                <a:gd name="connsiteX14" fmla="*/ 1783454 w 2968626"/>
                <a:gd name="connsiteY14" fmla="*/ 2794983 h 2825139"/>
                <a:gd name="connsiteX15" fmla="*/ 1484313 w 2968626"/>
                <a:gd name="connsiteY15" fmla="*/ 2825139 h 2825139"/>
                <a:gd name="connsiteX16" fmla="*/ 906552 w 2968626"/>
                <a:gd name="connsiteY16" fmla="*/ 2708494 h 2825139"/>
                <a:gd name="connsiteX17" fmla="*/ 816415 w 2968626"/>
                <a:gd name="connsiteY17" fmla="*/ 2665073 h 2825139"/>
                <a:gd name="connsiteX18" fmla="*/ 824028 w 2968626"/>
                <a:gd name="connsiteY18" fmla="*/ 2640550 h 2825139"/>
                <a:gd name="connsiteX19" fmla="*/ 835026 w 2968626"/>
                <a:gd name="connsiteY19" fmla="*/ 2531451 h 2825139"/>
                <a:gd name="connsiteX20" fmla="*/ 293688 w 2968626"/>
                <a:gd name="connsiteY20" fmla="*/ 1990113 h 2825139"/>
                <a:gd name="connsiteX21" fmla="*/ 184589 w 2968626"/>
                <a:gd name="connsiteY21" fmla="*/ 2001111 h 2825139"/>
                <a:gd name="connsiteX22" fmla="*/ 160066 w 2968626"/>
                <a:gd name="connsiteY22" fmla="*/ 2008724 h 2825139"/>
                <a:gd name="connsiteX23" fmla="*/ 116645 w 2968626"/>
                <a:gd name="connsiteY23" fmla="*/ 1918587 h 2825139"/>
                <a:gd name="connsiteX24" fmla="*/ 0 w 2968626"/>
                <a:gd name="connsiteY24" fmla="*/ 1340826 h 2825139"/>
                <a:gd name="connsiteX25" fmla="*/ 776801 w 2968626"/>
                <a:gd name="connsiteY25" fmla="*/ 35662 h 2825139"/>
                <a:gd name="connsiteX26" fmla="*/ 850831 w 2968626"/>
                <a:gd name="connsiteY26" fmla="*/ 0 h 2825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68626" h="2825139">
                  <a:moveTo>
                    <a:pt x="850831" y="0"/>
                  </a:moveTo>
                  <a:lnTo>
                    <a:pt x="888483" y="121295"/>
                  </a:lnTo>
                  <a:cubicBezTo>
                    <a:pt x="991750" y="365444"/>
                    <a:pt x="1233504" y="536757"/>
                    <a:pt x="1515270" y="536757"/>
                  </a:cubicBezTo>
                  <a:cubicBezTo>
                    <a:pt x="1797036" y="536757"/>
                    <a:pt x="2038790" y="365444"/>
                    <a:pt x="2142057" y="121295"/>
                  </a:cubicBezTo>
                  <a:lnTo>
                    <a:pt x="2171655" y="25946"/>
                  </a:lnTo>
                  <a:lnTo>
                    <a:pt x="2191825" y="35662"/>
                  </a:lnTo>
                  <a:cubicBezTo>
                    <a:pt x="2654523" y="287014"/>
                    <a:pt x="2968626" y="777239"/>
                    <a:pt x="2968626" y="1340826"/>
                  </a:cubicBezTo>
                  <a:cubicBezTo>
                    <a:pt x="2968626" y="1443296"/>
                    <a:pt x="2958243" y="1543341"/>
                    <a:pt x="2938470" y="1639967"/>
                  </a:cubicBezTo>
                  <a:lnTo>
                    <a:pt x="2927389" y="1683065"/>
                  </a:lnTo>
                  <a:lnTo>
                    <a:pt x="2885040" y="1672176"/>
                  </a:lnTo>
                  <a:cubicBezTo>
                    <a:pt x="2827944" y="1660493"/>
                    <a:pt x="2768826" y="1654357"/>
                    <a:pt x="2708275" y="1654357"/>
                  </a:cubicBezTo>
                  <a:cubicBezTo>
                    <a:pt x="2223869" y="1654357"/>
                    <a:pt x="1831181" y="2047045"/>
                    <a:pt x="1831181" y="2531451"/>
                  </a:cubicBezTo>
                  <a:cubicBezTo>
                    <a:pt x="1831181" y="2592002"/>
                    <a:pt x="1837317" y="2651120"/>
                    <a:pt x="1849000" y="2708216"/>
                  </a:cubicBezTo>
                  <a:lnTo>
                    <a:pt x="1865862" y="2773794"/>
                  </a:lnTo>
                  <a:lnTo>
                    <a:pt x="1783454" y="2794983"/>
                  </a:lnTo>
                  <a:cubicBezTo>
                    <a:pt x="1686828" y="2814756"/>
                    <a:pt x="1586783" y="2825139"/>
                    <a:pt x="1484313" y="2825139"/>
                  </a:cubicBezTo>
                  <a:cubicBezTo>
                    <a:pt x="1279372" y="2825139"/>
                    <a:pt x="1084132" y="2783605"/>
                    <a:pt x="906552" y="2708494"/>
                  </a:cubicBezTo>
                  <a:lnTo>
                    <a:pt x="816415" y="2665073"/>
                  </a:lnTo>
                  <a:lnTo>
                    <a:pt x="824028" y="2640550"/>
                  </a:lnTo>
                  <a:cubicBezTo>
                    <a:pt x="831239" y="2605310"/>
                    <a:pt x="835026" y="2568823"/>
                    <a:pt x="835026" y="2531451"/>
                  </a:cubicBezTo>
                  <a:cubicBezTo>
                    <a:pt x="835026" y="2232478"/>
                    <a:pt x="592661" y="1990113"/>
                    <a:pt x="293688" y="1990113"/>
                  </a:cubicBezTo>
                  <a:cubicBezTo>
                    <a:pt x="256316" y="1990113"/>
                    <a:pt x="219829" y="1993900"/>
                    <a:pt x="184589" y="2001111"/>
                  </a:cubicBezTo>
                  <a:lnTo>
                    <a:pt x="160066" y="2008724"/>
                  </a:lnTo>
                  <a:lnTo>
                    <a:pt x="116645" y="1918587"/>
                  </a:lnTo>
                  <a:cubicBezTo>
                    <a:pt x="41534" y="1741007"/>
                    <a:pt x="0" y="1545767"/>
                    <a:pt x="0" y="1340826"/>
                  </a:cubicBezTo>
                  <a:cubicBezTo>
                    <a:pt x="0" y="777239"/>
                    <a:pt x="314104" y="287014"/>
                    <a:pt x="776801" y="35662"/>
                  </a:cubicBezTo>
                  <a:lnTo>
                    <a:pt x="850831" y="0"/>
                  </a:lnTo>
                  <a:close/>
                </a:path>
              </a:pathLst>
            </a:custGeom>
            <a:noFill/>
            <a:ln w="381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cs typeface="+mn-ea"/>
                <a:sym typeface="+mn-lt"/>
              </a:endParaRPr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3620049" y="4256295"/>
              <a:ext cx="1719507" cy="1725480"/>
            </a:xfrm>
            <a:custGeom>
              <a:avLst/>
              <a:gdLst>
                <a:gd name="connsiteX0" fmla="*/ 1061527 w 1719507"/>
                <a:gd name="connsiteY0" fmla="*/ 0 h 1725480"/>
                <a:gd name="connsiteX1" fmla="*/ 1103234 w 1719507"/>
                <a:gd name="connsiteY1" fmla="*/ 10724 h 1725480"/>
                <a:gd name="connsiteX2" fmla="*/ 1719507 w 1719507"/>
                <a:gd name="connsiteY2" fmla="*/ 848386 h 1725480"/>
                <a:gd name="connsiteX3" fmla="*/ 842413 w 1719507"/>
                <a:gd name="connsiteY3" fmla="*/ 1725480 h 1725480"/>
                <a:gd name="connsiteX4" fmla="*/ 4751 w 1719507"/>
                <a:gd name="connsiteY4" fmla="*/ 1109207 h 1725480"/>
                <a:gd name="connsiteX5" fmla="*/ 0 w 1719507"/>
                <a:gd name="connsiteY5" fmla="*/ 1090729 h 1725480"/>
                <a:gd name="connsiteX6" fmla="*/ 59840 w 1719507"/>
                <a:gd name="connsiteY6" fmla="*/ 1075342 h 1725480"/>
                <a:gd name="connsiteX7" fmla="*/ 1036032 w 1719507"/>
                <a:gd name="connsiteY7" fmla="*/ 99150 h 1725480"/>
                <a:gd name="connsiteX8" fmla="*/ 1061527 w 1719507"/>
                <a:gd name="connsiteY8" fmla="*/ 0 h 1725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9507" h="1725480">
                  <a:moveTo>
                    <a:pt x="1061527" y="0"/>
                  </a:moveTo>
                  <a:lnTo>
                    <a:pt x="1103234" y="10724"/>
                  </a:lnTo>
                  <a:cubicBezTo>
                    <a:pt x="1460272" y="121775"/>
                    <a:pt x="1719507" y="454806"/>
                    <a:pt x="1719507" y="848386"/>
                  </a:cubicBezTo>
                  <a:cubicBezTo>
                    <a:pt x="1719507" y="1332792"/>
                    <a:pt x="1326819" y="1725480"/>
                    <a:pt x="842413" y="1725480"/>
                  </a:cubicBezTo>
                  <a:cubicBezTo>
                    <a:pt x="448833" y="1725480"/>
                    <a:pt x="115802" y="1466245"/>
                    <a:pt x="4751" y="1109207"/>
                  </a:cubicBezTo>
                  <a:lnTo>
                    <a:pt x="0" y="1090729"/>
                  </a:lnTo>
                  <a:lnTo>
                    <a:pt x="59840" y="1075342"/>
                  </a:lnTo>
                  <a:cubicBezTo>
                    <a:pt x="524623" y="930780"/>
                    <a:pt x="891470" y="563933"/>
                    <a:pt x="1036032" y="99150"/>
                  </a:cubicBezTo>
                  <a:lnTo>
                    <a:pt x="1061527" y="0"/>
                  </a:lnTo>
                  <a:close/>
                </a:path>
              </a:pathLst>
            </a:custGeom>
            <a:noFill/>
            <a:ln w="381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cs typeface="+mn-ea"/>
                <a:sym typeface="+mn-lt"/>
              </a:endParaRPr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506537" y="4581954"/>
              <a:ext cx="1064065" cy="1064065"/>
            </a:xfrm>
            <a:custGeom>
              <a:avLst/>
              <a:gdLst>
                <a:gd name="connsiteX0" fmla="*/ 407716 w 1064065"/>
                <a:gd name="connsiteY0" fmla="*/ 0 h 1064065"/>
                <a:gd name="connsiteX1" fmla="*/ 426799 w 1064065"/>
                <a:gd name="connsiteY1" fmla="*/ 39614 h 1064065"/>
                <a:gd name="connsiteX2" fmla="*/ 1024451 w 1064065"/>
                <a:gd name="connsiteY2" fmla="*/ 637266 h 1064065"/>
                <a:gd name="connsiteX3" fmla="*/ 1064065 w 1064065"/>
                <a:gd name="connsiteY3" fmla="*/ 656349 h 1064065"/>
                <a:gd name="connsiteX4" fmla="*/ 1040135 w 1064065"/>
                <a:gd name="connsiteY4" fmla="*/ 733440 h 1064065"/>
                <a:gd name="connsiteX5" fmla="*/ 541338 w 1064065"/>
                <a:gd name="connsiteY5" fmla="*/ 1064065 h 1064065"/>
                <a:gd name="connsiteX6" fmla="*/ 0 w 1064065"/>
                <a:gd name="connsiteY6" fmla="*/ 522727 h 1064065"/>
                <a:gd name="connsiteX7" fmla="*/ 330625 w 1064065"/>
                <a:gd name="connsiteY7" fmla="*/ 23930 h 1064065"/>
                <a:gd name="connsiteX8" fmla="*/ 407716 w 1064065"/>
                <a:gd name="connsiteY8" fmla="*/ 0 h 106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4065" h="1064065">
                  <a:moveTo>
                    <a:pt x="407716" y="0"/>
                  </a:moveTo>
                  <a:lnTo>
                    <a:pt x="426799" y="39614"/>
                  </a:lnTo>
                  <a:cubicBezTo>
                    <a:pt x="563900" y="291994"/>
                    <a:pt x="772071" y="500165"/>
                    <a:pt x="1024451" y="637266"/>
                  </a:cubicBezTo>
                  <a:lnTo>
                    <a:pt x="1064065" y="656349"/>
                  </a:lnTo>
                  <a:lnTo>
                    <a:pt x="1040135" y="733440"/>
                  </a:lnTo>
                  <a:cubicBezTo>
                    <a:pt x="957955" y="927735"/>
                    <a:pt x="765568" y="1064065"/>
                    <a:pt x="541338" y="1064065"/>
                  </a:cubicBezTo>
                  <a:cubicBezTo>
                    <a:pt x="242365" y="1064065"/>
                    <a:pt x="0" y="821700"/>
                    <a:pt x="0" y="522727"/>
                  </a:cubicBezTo>
                  <a:cubicBezTo>
                    <a:pt x="0" y="298497"/>
                    <a:pt x="136330" y="106110"/>
                    <a:pt x="330625" y="23930"/>
                  </a:cubicBezTo>
                  <a:lnTo>
                    <a:pt x="407716" y="0"/>
                  </a:lnTo>
                  <a:close/>
                </a:path>
              </a:pathLst>
            </a:custGeom>
            <a:noFill/>
            <a:ln w="381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cs typeface="+mn-ea"/>
                <a:sym typeface="+mn-lt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168910" y="3502710"/>
              <a:ext cx="2011899" cy="52081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58pic.com</a:t>
              </a:r>
            </a:p>
          </p:txBody>
        </p:sp>
      </p:grpSp>
      <p:sp>
        <p:nvSpPr>
          <p:cNvPr id="29" name="TextBox 15">
            <a:extLst>
              <a:ext uri="{FF2B5EF4-FFF2-40B4-BE49-F238E27FC236}">
                <a16:creationId xmlns:a16="http://schemas.microsoft.com/office/drawing/2014/main" id="{C86EAC8F-B634-4D60-9F7F-7B48B7496E9A}"/>
              </a:ext>
            </a:extLst>
          </p:cNvPr>
          <p:cNvSpPr txBox="1"/>
          <p:nvPr/>
        </p:nvSpPr>
        <p:spPr>
          <a:xfrm>
            <a:off x="7227893" y="2522767"/>
            <a:ext cx="5180168" cy="324619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30" name="TextBox 16">
            <a:extLst>
              <a:ext uri="{FF2B5EF4-FFF2-40B4-BE49-F238E27FC236}">
                <a16:creationId xmlns:a16="http://schemas.microsoft.com/office/drawing/2014/main" id="{144B6963-659C-4115-BD1E-CCB6C2A7DAA1}"/>
              </a:ext>
            </a:extLst>
          </p:cNvPr>
          <p:cNvSpPr txBox="1"/>
          <p:nvPr/>
        </p:nvSpPr>
        <p:spPr>
          <a:xfrm>
            <a:off x="7235578" y="2181541"/>
            <a:ext cx="2205671" cy="341226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</a:p>
        </p:txBody>
      </p:sp>
      <p:sp>
        <p:nvSpPr>
          <p:cNvPr id="39" name="TextBox 15">
            <a:extLst>
              <a:ext uri="{FF2B5EF4-FFF2-40B4-BE49-F238E27FC236}">
                <a16:creationId xmlns:a16="http://schemas.microsoft.com/office/drawing/2014/main" id="{002C22CE-CCE4-497D-9DA1-E1A0E0950084}"/>
              </a:ext>
            </a:extLst>
          </p:cNvPr>
          <p:cNvSpPr txBox="1"/>
          <p:nvPr/>
        </p:nvSpPr>
        <p:spPr>
          <a:xfrm>
            <a:off x="7227893" y="3599613"/>
            <a:ext cx="5180168" cy="324619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81B63321-CE26-488B-9007-F6BB5C1D68A9}"/>
              </a:ext>
            </a:extLst>
          </p:cNvPr>
          <p:cNvSpPr txBox="1"/>
          <p:nvPr/>
        </p:nvSpPr>
        <p:spPr>
          <a:xfrm>
            <a:off x="7235578" y="3258387"/>
            <a:ext cx="2205671" cy="341226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</a:p>
        </p:txBody>
      </p:sp>
      <p:sp>
        <p:nvSpPr>
          <p:cNvPr id="41" name="TextBox 15">
            <a:extLst>
              <a:ext uri="{FF2B5EF4-FFF2-40B4-BE49-F238E27FC236}">
                <a16:creationId xmlns:a16="http://schemas.microsoft.com/office/drawing/2014/main" id="{6CCABD2A-2B56-4542-AF75-9045C9CEBA0E}"/>
              </a:ext>
            </a:extLst>
          </p:cNvPr>
          <p:cNvSpPr txBox="1"/>
          <p:nvPr/>
        </p:nvSpPr>
        <p:spPr>
          <a:xfrm>
            <a:off x="7228422" y="4904220"/>
            <a:ext cx="5180168" cy="324619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  <a:r>
              <a:rPr lang="zh-CN" altLang="en-US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输入替换内容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58pic.com</a:t>
            </a:r>
          </a:p>
        </p:txBody>
      </p:sp>
      <p:sp>
        <p:nvSpPr>
          <p:cNvPr id="42" name="TextBox 16">
            <a:extLst>
              <a:ext uri="{FF2B5EF4-FFF2-40B4-BE49-F238E27FC236}">
                <a16:creationId xmlns:a16="http://schemas.microsoft.com/office/drawing/2014/main" id="{2DBB07AE-7FB7-4D59-8EDE-FE83B23B8346}"/>
              </a:ext>
            </a:extLst>
          </p:cNvPr>
          <p:cNvSpPr txBox="1"/>
          <p:nvPr/>
        </p:nvSpPr>
        <p:spPr>
          <a:xfrm>
            <a:off x="7236107" y="4562994"/>
            <a:ext cx="2205671" cy="341226"/>
          </a:xfrm>
          <a:prstGeom prst="rect">
            <a:avLst/>
          </a:prstGeom>
          <a:noFill/>
        </p:spPr>
        <p:txBody>
          <a:bodyPr wrap="square" lIns="94085" tIns="47043" rIns="94085" bIns="47043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</a:p>
        </p:txBody>
      </p:sp>
      <p:sp>
        <p:nvSpPr>
          <p:cNvPr id="23" name="TextBox 8">
            <a:extLst>
              <a:ext uri="{FF2B5EF4-FFF2-40B4-BE49-F238E27FC236}">
                <a16:creationId xmlns:a16="http://schemas.microsoft.com/office/drawing/2014/main" id="{9C8B73CC-377F-424F-857E-E3D48E22EF21}"/>
              </a:ext>
            </a:extLst>
          </p:cNvPr>
          <p:cNvSpPr txBox="1"/>
          <p:nvPr/>
        </p:nvSpPr>
        <p:spPr>
          <a:xfrm>
            <a:off x="4080396" y="339016"/>
            <a:ext cx="3743030" cy="3691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点击输入您的标题</a:t>
            </a:r>
            <a:endParaRPr lang="zh-CN" altLang="en-US" sz="3199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8A49F3C2-47FF-4898-AB36-BB38D70AC21E}"/>
              </a:ext>
            </a:extLst>
          </p:cNvPr>
          <p:cNvGrpSpPr/>
          <p:nvPr/>
        </p:nvGrpSpPr>
        <p:grpSpPr>
          <a:xfrm>
            <a:off x="842272" y="562518"/>
            <a:ext cx="10507462" cy="0"/>
            <a:chOff x="1028775" y="591989"/>
            <a:chExt cx="11086097" cy="0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8BC223DF-2648-4C9C-8B62-BA67F07315FD}"/>
                </a:ext>
              </a:extLst>
            </p:cNvPr>
            <p:cNvCxnSpPr/>
            <p:nvPr/>
          </p:nvCxnSpPr>
          <p:spPr>
            <a:xfrm>
              <a:off x="10287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EB13641C-A494-48AB-9D82-12515AEE2972}"/>
                </a:ext>
              </a:extLst>
            </p:cNvPr>
            <p:cNvCxnSpPr/>
            <p:nvPr/>
          </p:nvCxnSpPr>
          <p:spPr>
            <a:xfrm>
              <a:off x="8610675" y="591989"/>
              <a:ext cx="350419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542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9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450"/>
                            </p:stCondLst>
                            <p:childTnLst>
                              <p:par>
                                <p:cTn id="54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9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400"/>
                            </p:stCondLst>
                            <p:childTnLst>
                              <p:par>
                                <p:cTn id="6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85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34" grpId="0" animBg="1"/>
      <p:bldP spid="35" grpId="0" animBg="1"/>
      <p:bldP spid="36" grpId="0" animBg="1"/>
      <p:bldP spid="29" grpId="0"/>
      <p:bldP spid="30" grpId="0"/>
      <p:bldP spid="39" grpId="0"/>
      <p:bldP spid="40" grpId="0"/>
      <p:bldP spid="41" grpId="0"/>
      <p:bldP spid="4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4"/>
</p:tagLst>
</file>

<file path=ppt/theme/theme1.xml><?xml version="1.0" encoding="utf-8"?>
<a:theme xmlns:a="http://schemas.openxmlformats.org/drawingml/2006/main" name="千图网海量PPT模板www.58pic.com​​">
  <a:themeElements>
    <a:clrScheme name="自定义 1007">
      <a:dk1>
        <a:sysClr val="windowText" lastClr="000000"/>
      </a:dk1>
      <a:lt1>
        <a:sysClr val="window" lastClr="FFFFFF"/>
      </a:lt1>
      <a:dk2>
        <a:srgbClr val="5A6378"/>
      </a:dk2>
      <a:lt2>
        <a:srgbClr val="7F7F7F"/>
      </a:lt2>
      <a:accent1>
        <a:srgbClr val="48A8AA"/>
      </a:accent1>
      <a:accent2>
        <a:srgbClr val="48A8AA"/>
      </a:accent2>
      <a:accent3>
        <a:srgbClr val="48A8AA"/>
      </a:accent3>
      <a:accent4>
        <a:srgbClr val="48A8AA"/>
      </a:accent4>
      <a:accent5>
        <a:srgbClr val="48A8AA"/>
      </a:accent5>
      <a:accent6>
        <a:srgbClr val="48A8AA"/>
      </a:accent6>
      <a:hlink>
        <a:srgbClr val="68AAAC"/>
      </a:hlink>
      <a:folHlink>
        <a:srgbClr val="680000"/>
      </a:folHlink>
    </a:clrScheme>
    <a:fontScheme name="0d0rywpv">
      <a:majorFont>
        <a:latin typeface="庞门正道标题体" panose="020F0302020204030204"/>
        <a:ea typeface="庞门正道标题体"/>
        <a:cs typeface=""/>
      </a:majorFont>
      <a:minorFont>
        <a:latin typeface="庞门正道标题体" panose="020F0502020204030204"/>
        <a:ea typeface="庞门正道标题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</TotalTime>
  <Words>2431</Words>
  <Application>Microsoft Office PowerPoint</Application>
  <PresentationFormat>Widescreen</PresentationFormat>
  <Paragraphs>274</Paragraphs>
  <Slides>25</Slides>
  <Notes>25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等线</vt:lpstr>
      <vt:lpstr>庞门正道标题体</vt:lpstr>
      <vt:lpstr>Arial</vt:lpstr>
      <vt:lpstr>千图网海量PPT模板www.58pic.com​​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036</dc:title>
  <dc:creator>lenovo</dc:creator>
  <cp:lastModifiedBy>Vu Thanh Trung</cp:lastModifiedBy>
  <cp:revision>71</cp:revision>
  <dcterms:created xsi:type="dcterms:W3CDTF">2018-04-10T08:10:31Z</dcterms:created>
  <dcterms:modified xsi:type="dcterms:W3CDTF">2021-08-23T03:16:12Z</dcterms:modified>
</cp:coreProperties>
</file>

<file path=docProps/thumbnail.jpeg>
</file>